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8" r:id="rId4"/>
  </p:sldMasterIdLst>
  <p:sldIdLst>
    <p:sldId id="265" r:id="rId5"/>
    <p:sldId id="263" r:id="rId6"/>
    <p:sldId id="264" r:id="rId7"/>
    <p:sldId id="266" r:id="rId8"/>
    <p:sldId id="257" r:id="rId9"/>
    <p:sldId id="258" r:id="rId10"/>
    <p:sldId id="259" r:id="rId11"/>
    <p:sldId id="260" r:id="rId12"/>
    <p:sldId id="261" r:id="rId13"/>
    <p:sldId id="262" r:id="rId14"/>
  </p:sldIdLst>
  <p:sldSz cx="9144000" cy="5143500" type="screen16x9"/>
  <p:notesSz cx="6797675" cy="9926638"/>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3683AD-69D5-3443-9C7D-C2052D9C1A55}" v="2" dt="2021-10-11T07:28:46.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snapToObjects="1">
      <p:cViewPr varScale="1">
        <p:scale>
          <a:sx n="164" d="100"/>
          <a:sy n="164" d="100"/>
        </p:scale>
        <p:origin x="6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sign/retningslinj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baseline="0"/>
            </a:lvl1pPr>
          </a:lstStyle>
          <a:p>
            <a:r>
              <a:rPr lang="nb-NO" dirty="0"/>
              <a:t>Retningslinjer Trygg Trafikk-Presentasjon</a:t>
            </a:r>
          </a:p>
        </p:txBody>
      </p:sp>
      <p:sp>
        <p:nvSpPr>
          <p:cNvPr id="4" name="TekstSylinder 3"/>
          <p:cNvSpPr txBox="1"/>
          <p:nvPr userDrawn="1"/>
        </p:nvSpPr>
        <p:spPr>
          <a:xfrm>
            <a:off x="1273305" y="1748837"/>
            <a:ext cx="1289863" cy="707886"/>
          </a:xfrm>
          <a:prstGeom prst="rect">
            <a:avLst/>
          </a:prstGeom>
          <a:noFill/>
        </p:spPr>
        <p:txBody>
          <a:bodyPr wrap="square" rtlCol="0">
            <a:spAutoFit/>
          </a:bodyPr>
          <a:lstStyle/>
          <a:p>
            <a:r>
              <a:rPr lang="nb-NO" sz="1000" dirty="0"/>
              <a:t>Teksten skal ligge i denne grå fargen.</a:t>
            </a:r>
            <a:r>
              <a:rPr lang="nb-NO" sz="1000" baseline="0" dirty="0"/>
              <a:t> </a:t>
            </a:r>
          </a:p>
          <a:p>
            <a:r>
              <a:rPr lang="nb-NO" sz="1000" baseline="0" dirty="0"/>
              <a:t>Eller i hvitt mot farget bakgrunn.</a:t>
            </a:r>
            <a:endParaRPr lang="nb-NO" sz="1000" dirty="0"/>
          </a:p>
        </p:txBody>
      </p:sp>
      <p:sp>
        <p:nvSpPr>
          <p:cNvPr id="5" name="Rektangel 4"/>
          <p:cNvSpPr/>
          <p:nvPr userDrawn="1"/>
        </p:nvSpPr>
        <p:spPr>
          <a:xfrm>
            <a:off x="540954" y="2650303"/>
            <a:ext cx="640146" cy="6415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TekstSylinder 5"/>
          <p:cNvSpPr txBox="1"/>
          <p:nvPr userDrawn="1"/>
        </p:nvSpPr>
        <p:spPr>
          <a:xfrm>
            <a:off x="1273305" y="2608500"/>
            <a:ext cx="1212502" cy="707886"/>
          </a:xfrm>
          <a:prstGeom prst="rect">
            <a:avLst/>
          </a:prstGeom>
          <a:noFill/>
        </p:spPr>
        <p:txBody>
          <a:bodyPr wrap="square" rtlCol="0">
            <a:spAutoFit/>
          </a:bodyPr>
          <a:lstStyle/>
          <a:p>
            <a:r>
              <a:rPr lang="nb-NO" sz="1000" dirty="0"/>
              <a:t>Ekstra bokser som bli laget skal være </a:t>
            </a:r>
            <a:r>
              <a:rPr lang="nb-NO" sz="1000" dirty="0" err="1"/>
              <a:t>hovedsaklig</a:t>
            </a:r>
            <a:r>
              <a:rPr lang="nb-NO" sz="1000" dirty="0"/>
              <a:t> grønne.</a:t>
            </a:r>
          </a:p>
        </p:txBody>
      </p:sp>
      <p:sp>
        <p:nvSpPr>
          <p:cNvPr id="7" name="Rektangel 6"/>
          <p:cNvSpPr/>
          <p:nvPr userDrawn="1"/>
        </p:nvSpPr>
        <p:spPr>
          <a:xfrm>
            <a:off x="538970" y="3454332"/>
            <a:ext cx="642130" cy="6435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ktangel 8"/>
          <p:cNvSpPr/>
          <p:nvPr userDrawn="1"/>
        </p:nvSpPr>
        <p:spPr>
          <a:xfrm>
            <a:off x="1238386" y="3452338"/>
            <a:ext cx="646108" cy="6475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p:cNvSpPr txBox="1"/>
          <p:nvPr userDrawn="1"/>
        </p:nvSpPr>
        <p:spPr>
          <a:xfrm>
            <a:off x="2670881" y="3480245"/>
            <a:ext cx="1439562" cy="553998"/>
          </a:xfrm>
          <a:prstGeom prst="rect">
            <a:avLst/>
          </a:prstGeom>
          <a:noFill/>
        </p:spPr>
        <p:txBody>
          <a:bodyPr wrap="square" rtlCol="0">
            <a:spAutoFit/>
          </a:bodyPr>
          <a:lstStyle/>
          <a:p>
            <a:r>
              <a:rPr lang="nb-NO" sz="1000" dirty="0"/>
              <a:t>Rødt, blått og grått </a:t>
            </a:r>
            <a:br>
              <a:rPr lang="nb-NO" sz="1000" dirty="0"/>
            </a:br>
            <a:r>
              <a:rPr lang="nb-NO" sz="1000" dirty="0"/>
              <a:t>kan også brukes som støttefarger på bokser.</a:t>
            </a:r>
          </a:p>
        </p:txBody>
      </p:sp>
      <p:sp>
        <p:nvSpPr>
          <p:cNvPr id="11" name="Rektangel 10"/>
          <p:cNvSpPr/>
          <p:nvPr userDrawn="1"/>
        </p:nvSpPr>
        <p:spPr>
          <a:xfrm>
            <a:off x="540954" y="1779662"/>
            <a:ext cx="649078" cy="650478"/>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Bilde 11" descr="Bakgrunn_Trik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6136" y="1436365"/>
            <a:ext cx="2869028" cy="1614307"/>
          </a:xfrm>
          <a:prstGeom prst="rect">
            <a:avLst/>
          </a:prstGeom>
        </p:spPr>
      </p:pic>
      <p:sp>
        <p:nvSpPr>
          <p:cNvPr id="13" name="Rektangel 12"/>
          <p:cNvSpPr/>
          <p:nvPr userDrawn="1"/>
        </p:nvSpPr>
        <p:spPr>
          <a:xfrm>
            <a:off x="5796136" y="2220952"/>
            <a:ext cx="2270112" cy="566822"/>
          </a:xfrm>
          <a:prstGeom prst="rect">
            <a:avLst/>
          </a:prstGeom>
          <a:solidFill>
            <a:schemeClr val="accent3">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TekstSylinder 13"/>
          <p:cNvSpPr txBox="1"/>
          <p:nvPr userDrawn="1"/>
        </p:nvSpPr>
        <p:spPr>
          <a:xfrm>
            <a:off x="6026782" y="2292960"/>
            <a:ext cx="2039466" cy="415498"/>
          </a:xfrm>
          <a:prstGeom prst="rect">
            <a:avLst/>
          </a:prstGeom>
          <a:noFill/>
        </p:spPr>
        <p:txBody>
          <a:bodyPr wrap="square" rtlCol="0">
            <a:spAutoFit/>
          </a:bodyPr>
          <a:lstStyle/>
          <a:p>
            <a:r>
              <a:rPr lang="nb-NO" sz="700" dirty="0">
                <a:solidFill>
                  <a:schemeClr val="bg1"/>
                </a:solidFill>
              </a:rPr>
              <a:t>Det finnes to varianter</a:t>
            </a:r>
            <a:r>
              <a:rPr lang="nb-NO" sz="700" baseline="0" dirty="0">
                <a:solidFill>
                  <a:schemeClr val="bg1"/>
                </a:solidFill>
              </a:rPr>
              <a:t> av bildene.</a:t>
            </a:r>
          </a:p>
          <a:p>
            <a:r>
              <a:rPr lang="nb-NO" sz="700" baseline="0">
                <a:solidFill>
                  <a:schemeClr val="bg1"/>
                </a:solidFill>
              </a:rPr>
              <a:t>Både </a:t>
            </a:r>
            <a:r>
              <a:rPr lang="nb-NO" sz="700" baseline="0" dirty="0">
                <a:solidFill>
                  <a:schemeClr val="bg1"/>
                </a:solidFill>
              </a:rPr>
              <a:t>lyse og mørke bilder ligger i egen mappe tilpasset PP-format.</a:t>
            </a:r>
            <a:endParaRPr lang="nb-NO" sz="700" dirty="0">
              <a:solidFill>
                <a:schemeClr val="bg1"/>
              </a:solidFill>
            </a:endParaRPr>
          </a:p>
        </p:txBody>
      </p:sp>
      <p:sp>
        <p:nvSpPr>
          <p:cNvPr id="15" name="TekstSylinder 14"/>
          <p:cNvSpPr txBox="1"/>
          <p:nvPr userDrawn="1"/>
        </p:nvSpPr>
        <p:spPr>
          <a:xfrm>
            <a:off x="508361" y="1297865"/>
            <a:ext cx="3954892" cy="276999"/>
          </a:xfrm>
          <a:prstGeom prst="rect">
            <a:avLst/>
          </a:prstGeom>
          <a:noFill/>
        </p:spPr>
        <p:txBody>
          <a:bodyPr wrap="square" rtlCol="0">
            <a:spAutoFit/>
          </a:bodyPr>
          <a:lstStyle/>
          <a:p>
            <a:r>
              <a:rPr lang="nb-NO" sz="1200" dirty="0"/>
              <a:t>Font som skal brukes er </a:t>
            </a:r>
            <a:r>
              <a:rPr lang="nb-NO" sz="1200" dirty="0" err="1"/>
              <a:t>Calibri</a:t>
            </a:r>
            <a:endParaRPr lang="nb-NO" sz="1200" dirty="0"/>
          </a:p>
        </p:txBody>
      </p:sp>
      <p:pic>
        <p:nvPicPr>
          <p:cNvPr id="8" name="Bilde 7" descr="Bakgrunn_Trikke_bild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5816" y="1447573"/>
            <a:ext cx="2849110" cy="1603099"/>
          </a:xfrm>
          <a:prstGeom prst="rect">
            <a:avLst/>
          </a:prstGeom>
        </p:spPr>
      </p:pic>
      <p:sp>
        <p:nvSpPr>
          <p:cNvPr id="17" name="Rektangel 16"/>
          <p:cNvSpPr/>
          <p:nvPr userDrawn="1"/>
        </p:nvSpPr>
        <p:spPr>
          <a:xfrm>
            <a:off x="2915816" y="2255003"/>
            <a:ext cx="2270112" cy="566822"/>
          </a:xfrm>
          <a:prstGeom prst="rect">
            <a:avLst/>
          </a:prstGeom>
          <a:solidFill>
            <a:schemeClr val="accent3">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ekstSylinder 17"/>
          <p:cNvSpPr txBox="1"/>
          <p:nvPr userDrawn="1"/>
        </p:nvSpPr>
        <p:spPr>
          <a:xfrm>
            <a:off x="3146462" y="2327011"/>
            <a:ext cx="2039466" cy="415498"/>
          </a:xfrm>
          <a:prstGeom prst="rect">
            <a:avLst/>
          </a:prstGeom>
          <a:noFill/>
        </p:spPr>
        <p:txBody>
          <a:bodyPr wrap="square" rtlCol="0">
            <a:spAutoFit/>
          </a:bodyPr>
          <a:lstStyle/>
          <a:p>
            <a:r>
              <a:rPr lang="nb-NO" sz="700" dirty="0">
                <a:solidFill>
                  <a:schemeClr val="bg1"/>
                </a:solidFill>
              </a:rPr>
              <a:t>Boks</a:t>
            </a:r>
            <a:r>
              <a:rPr lang="nb-NO" sz="700" baseline="0" dirty="0">
                <a:solidFill>
                  <a:schemeClr val="bg1"/>
                </a:solidFill>
              </a:rPr>
              <a:t> på bildet skal ligge gjennomsiktig,  </a:t>
            </a:r>
            <a:br>
              <a:rPr lang="nb-NO" sz="700" baseline="0" dirty="0">
                <a:solidFill>
                  <a:schemeClr val="bg1"/>
                </a:solidFill>
              </a:rPr>
            </a:br>
            <a:r>
              <a:rPr lang="nb-NO" sz="700" baseline="0" dirty="0">
                <a:solidFill>
                  <a:schemeClr val="bg1"/>
                </a:solidFill>
              </a:rPr>
              <a:t>valg for dette ligger under FORMAT, og GJENNOMSIKTIGHET (Pilen skal stå på 3 streker).</a:t>
            </a:r>
            <a:endParaRPr lang="nb-NO" sz="700" dirty="0">
              <a:solidFill>
                <a:schemeClr val="bg1"/>
              </a:solidFill>
            </a:endParaRPr>
          </a:p>
        </p:txBody>
      </p:sp>
      <p:sp>
        <p:nvSpPr>
          <p:cNvPr id="21" name="Rektangel 20"/>
          <p:cNvSpPr/>
          <p:nvPr userDrawn="1"/>
        </p:nvSpPr>
        <p:spPr>
          <a:xfrm>
            <a:off x="1951100" y="3450850"/>
            <a:ext cx="649078" cy="650478"/>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 name="TekstSylinder 21"/>
          <p:cNvSpPr txBox="1"/>
          <p:nvPr userDrawn="1"/>
        </p:nvSpPr>
        <p:spPr>
          <a:xfrm>
            <a:off x="4670721" y="3432273"/>
            <a:ext cx="2875123" cy="400110"/>
          </a:xfrm>
          <a:prstGeom prst="rect">
            <a:avLst/>
          </a:prstGeom>
          <a:noFill/>
        </p:spPr>
        <p:txBody>
          <a:bodyPr wrap="square" rtlCol="0">
            <a:spAutoFit/>
          </a:bodyPr>
          <a:lstStyle/>
          <a:p>
            <a:r>
              <a:rPr lang="nb-NO" sz="1000" i="1" dirty="0">
                <a:solidFill>
                  <a:srgbClr val="FF6600"/>
                </a:solidFill>
              </a:rPr>
              <a:t>NB! </a:t>
            </a:r>
            <a:r>
              <a:rPr lang="nb-NO" sz="1000" i="1" dirty="0"/>
              <a:t>Denne sliden ligger i lysbildemalen, så</a:t>
            </a:r>
            <a:r>
              <a:rPr lang="nb-NO" sz="1000" i="1" baseline="0" dirty="0"/>
              <a:t> den kan slettes i selve presentasjonen ved bruk.</a:t>
            </a:r>
            <a:endParaRPr lang="nb-NO" sz="1000" i="1" dirty="0"/>
          </a:p>
        </p:txBody>
      </p:sp>
    </p:spTree>
    <p:extLst>
      <p:ext uri="{BB962C8B-B14F-4D97-AF65-F5344CB8AC3E}">
        <p14:creationId xmlns:p14="http://schemas.microsoft.com/office/powerpoint/2010/main" val="220430340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ysbilde m/1 bilde_venstre + tekst">
    <p:spTree>
      <p:nvGrpSpPr>
        <p:cNvPr id="1" name=""/>
        <p:cNvGrpSpPr/>
        <p:nvPr/>
      </p:nvGrpSpPr>
      <p:grpSpPr>
        <a:xfrm>
          <a:off x="0" y="0"/>
          <a:ext cx="0" cy="0"/>
          <a:chOff x="0" y="0"/>
          <a:chExt cx="0" cy="0"/>
        </a:xfrm>
      </p:grpSpPr>
      <p:sp>
        <p:nvSpPr>
          <p:cNvPr id="11" name="Plassholder for bilde 12"/>
          <p:cNvSpPr>
            <a:spLocks noGrp="1"/>
          </p:cNvSpPr>
          <p:nvPr>
            <p:ph type="pic" sz="quarter" idx="16"/>
          </p:nvPr>
        </p:nvSpPr>
        <p:spPr>
          <a:xfrm>
            <a:off x="2" y="1"/>
            <a:ext cx="3064933" cy="5143501"/>
          </a:xfrm>
          <a:prstGeom prst="rect">
            <a:avLst/>
          </a:prstGeom>
          <a:solidFill>
            <a:schemeClr val="bg1">
              <a:lumMod val="40000"/>
              <a:lumOff val="60000"/>
            </a:schemeClr>
          </a:solidFill>
          <a:ln>
            <a:noFill/>
          </a:ln>
        </p:spPr>
        <p:txBody>
          <a:bodyPr rtlCol="0" anchor="ctr">
            <a:normAutofit/>
          </a:bodyPr>
          <a:lstStyle>
            <a:lvl1pPr marL="0" indent="0" algn="ctr">
              <a:buFontTx/>
              <a:buNone/>
              <a:defRPr sz="1000">
                <a:ln>
                  <a:noFill/>
                </a:ln>
                <a:latin typeface="Segoe UI" panose="020B0502040204020203" pitchFamily="34" charset="0"/>
                <a:cs typeface="Segoe UI" panose="020B0502040204020203" pitchFamily="34" charset="0"/>
              </a:defRPr>
            </a:lvl1pPr>
          </a:lstStyle>
          <a:p>
            <a:pPr lvl="0"/>
            <a:r>
              <a:rPr lang="nb-NO" noProof="0"/>
              <a:t>Klikk på ikonet for å legge til et bilde</a:t>
            </a:r>
            <a:endParaRPr lang="nb-NO" noProof="0" dirty="0"/>
          </a:p>
        </p:txBody>
      </p:sp>
      <p:sp>
        <p:nvSpPr>
          <p:cNvPr id="8" name="Plassholder for tekst 8"/>
          <p:cNvSpPr>
            <a:spLocks noGrp="1"/>
          </p:cNvSpPr>
          <p:nvPr>
            <p:ph type="body" sz="quarter" idx="13"/>
          </p:nvPr>
        </p:nvSpPr>
        <p:spPr>
          <a:xfrm>
            <a:off x="3268133" y="1473202"/>
            <a:ext cx="5334001" cy="2781299"/>
          </a:xfrm>
        </p:spPr>
        <p:txBody>
          <a:bodyPr>
            <a:normAutofit/>
          </a:bodyPr>
          <a:lstStyle>
            <a:lvl1pPr marL="0" marR="0" indent="0" algn="l" defTabSz="457200" rtl="0" eaLnBrk="1" fontAlgn="auto" latinLnBrk="0" hangingPunct="1">
              <a:lnSpc>
                <a:spcPct val="120000"/>
              </a:lnSpc>
              <a:spcBef>
                <a:spcPct val="20000"/>
              </a:spcBef>
              <a:spcAft>
                <a:spcPts val="0"/>
              </a:spcAft>
              <a:buClrTx/>
              <a:buSzTx/>
              <a:buFont typeface="Wingdings" charset="2"/>
              <a:buNone/>
              <a:tabLst/>
              <a:defRPr sz="2000" b="0" i="0" baseline="0">
                <a:solidFill>
                  <a:srgbClr val="595959"/>
                </a:solidFill>
                <a:latin typeface="Calibri"/>
                <a:cs typeface="Calibri"/>
              </a:defRPr>
            </a:lvl1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2" name="Plassholder for tittel 1"/>
          <p:cNvSpPr>
            <a:spLocks noGrp="1"/>
          </p:cNvSpPr>
          <p:nvPr>
            <p:ph type="title"/>
          </p:nvPr>
        </p:nvSpPr>
        <p:spPr>
          <a:xfrm>
            <a:off x="3268133" y="392253"/>
            <a:ext cx="7353300" cy="857250"/>
          </a:xfrm>
          <a:prstGeom prst="rect">
            <a:avLst/>
          </a:prstGeom>
        </p:spPr>
        <p:txBody>
          <a:bodyPr rtlCol="0" anchor="ctr">
            <a:noAutofit/>
          </a:bodyPr>
          <a:lstStyle/>
          <a:p>
            <a:r>
              <a:rPr lang="nb-NO"/>
              <a:t>Klikk for å redigere tittelstil</a:t>
            </a:r>
            <a:endParaRPr lang="nb-NO" dirty="0"/>
          </a:p>
        </p:txBody>
      </p:sp>
    </p:spTree>
    <p:extLst>
      <p:ext uri="{BB962C8B-B14F-4D97-AF65-F5344CB8AC3E}">
        <p14:creationId xmlns:p14="http://schemas.microsoft.com/office/powerpoint/2010/main" val="394937360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m/bilde_grønn">
    <p:spTree>
      <p:nvGrpSpPr>
        <p:cNvPr id="1" name=""/>
        <p:cNvGrpSpPr/>
        <p:nvPr/>
      </p:nvGrpSpPr>
      <p:grpSpPr>
        <a:xfrm>
          <a:off x="0" y="0"/>
          <a:ext cx="0" cy="0"/>
          <a:chOff x="0" y="0"/>
          <a:chExt cx="0" cy="0"/>
        </a:xfrm>
      </p:grpSpPr>
      <p:sp>
        <p:nvSpPr>
          <p:cNvPr id="3" name="Plassholder for bilde 2"/>
          <p:cNvSpPr>
            <a:spLocks noGrp="1"/>
          </p:cNvSpPr>
          <p:nvPr>
            <p:ph type="pic" sz="quarter" idx="16"/>
          </p:nvPr>
        </p:nvSpPr>
        <p:spPr>
          <a:xfrm>
            <a:off x="0" y="-8467"/>
            <a:ext cx="9144000" cy="5151967"/>
          </a:xfrm>
        </p:spPr>
        <p:txBody>
          <a:bodyPr rtlCol="0" anchor="ctr">
            <a:normAutofit/>
          </a:bodyPr>
          <a:lstStyle>
            <a:lvl1pPr marL="0" indent="0" algn="ctr">
              <a:buNone/>
              <a:defRPr/>
            </a:lvl1pPr>
          </a:lstStyle>
          <a:p>
            <a:pPr lvl="0"/>
            <a:r>
              <a:rPr lang="nb-NO" noProof="0"/>
              <a:t>Klikk på ikonet for å legge til et bilde</a:t>
            </a:r>
            <a:endParaRPr lang="nb-NO" noProof="0" dirty="0"/>
          </a:p>
        </p:txBody>
      </p:sp>
      <p:sp>
        <p:nvSpPr>
          <p:cNvPr id="6" name="Plassholder for tekst 5"/>
          <p:cNvSpPr>
            <a:spLocks noGrp="1"/>
          </p:cNvSpPr>
          <p:nvPr>
            <p:ph type="body" sz="quarter" idx="17"/>
          </p:nvPr>
        </p:nvSpPr>
        <p:spPr>
          <a:xfrm>
            <a:off x="-16934" y="2896130"/>
            <a:ext cx="4622800" cy="871538"/>
          </a:xfrm>
          <a:solidFill>
            <a:srgbClr val="C1D837">
              <a:alpha val="81000"/>
            </a:srgbClr>
          </a:solidFill>
          <a:ln>
            <a:noFill/>
          </a:ln>
        </p:spPr>
        <p:txBody>
          <a:bodyPr anchor="ctr">
            <a:noAutofit/>
          </a:bodyPr>
          <a:lstStyle>
            <a:lvl1pPr marL="0" indent="0" algn="ctr">
              <a:lnSpc>
                <a:spcPct val="80000"/>
              </a:lnSpc>
              <a:buNone/>
              <a:defRPr sz="3200" b="1" i="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a:t>Klikk for å redigere tekststiler i malen</a:t>
            </a:r>
          </a:p>
        </p:txBody>
      </p:sp>
    </p:spTree>
    <p:extLst>
      <p:ext uri="{BB962C8B-B14F-4D97-AF65-F5344CB8AC3E}">
        <p14:creationId xmlns:p14="http://schemas.microsoft.com/office/powerpoint/2010/main" val="265409543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m/bilde_grå">
    <p:spTree>
      <p:nvGrpSpPr>
        <p:cNvPr id="1" name=""/>
        <p:cNvGrpSpPr/>
        <p:nvPr/>
      </p:nvGrpSpPr>
      <p:grpSpPr>
        <a:xfrm>
          <a:off x="0" y="0"/>
          <a:ext cx="0" cy="0"/>
          <a:chOff x="0" y="0"/>
          <a:chExt cx="0" cy="0"/>
        </a:xfrm>
      </p:grpSpPr>
      <p:sp>
        <p:nvSpPr>
          <p:cNvPr id="3" name="Plassholder for bilde 2"/>
          <p:cNvSpPr>
            <a:spLocks noGrp="1"/>
          </p:cNvSpPr>
          <p:nvPr>
            <p:ph type="pic" sz="quarter" idx="16"/>
          </p:nvPr>
        </p:nvSpPr>
        <p:spPr>
          <a:xfrm>
            <a:off x="0" y="-8467"/>
            <a:ext cx="9144000" cy="5151967"/>
          </a:xfrm>
        </p:spPr>
        <p:txBody>
          <a:bodyPr rtlCol="0" anchor="ctr">
            <a:normAutofit/>
          </a:bodyPr>
          <a:lstStyle>
            <a:lvl1pPr marL="0" indent="0" algn="ctr">
              <a:buNone/>
              <a:defRPr/>
            </a:lvl1pPr>
          </a:lstStyle>
          <a:p>
            <a:pPr lvl="0"/>
            <a:r>
              <a:rPr lang="nb-NO" noProof="0"/>
              <a:t>Klikk på ikonet for å legge til et bilde</a:t>
            </a:r>
            <a:endParaRPr lang="nb-NO" noProof="0" dirty="0"/>
          </a:p>
        </p:txBody>
      </p:sp>
      <p:sp>
        <p:nvSpPr>
          <p:cNvPr id="6" name="Plassholder for tekst 5"/>
          <p:cNvSpPr>
            <a:spLocks noGrp="1"/>
          </p:cNvSpPr>
          <p:nvPr>
            <p:ph type="body" sz="quarter" idx="17"/>
          </p:nvPr>
        </p:nvSpPr>
        <p:spPr>
          <a:xfrm>
            <a:off x="-16934" y="2896130"/>
            <a:ext cx="4622800" cy="871538"/>
          </a:xfrm>
          <a:solidFill>
            <a:schemeClr val="tx1">
              <a:lumMod val="50000"/>
              <a:alpha val="79000"/>
            </a:schemeClr>
          </a:solidFill>
        </p:spPr>
        <p:txBody>
          <a:bodyPr anchor="ctr">
            <a:noAutofit/>
          </a:bodyPr>
          <a:lstStyle>
            <a:lvl1pPr marL="0" indent="0" algn="ctr">
              <a:lnSpc>
                <a:spcPct val="80000"/>
              </a:lnSpc>
              <a:buNone/>
              <a:defRPr sz="3200" b="1" i="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a:t>Klikk for å redigere tekststiler i malen</a:t>
            </a:r>
          </a:p>
        </p:txBody>
      </p:sp>
    </p:spTree>
    <p:extLst>
      <p:ext uri="{BB962C8B-B14F-4D97-AF65-F5344CB8AC3E}">
        <p14:creationId xmlns:p14="http://schemas.microsoft.com/office/powerpoint/2010/main" val="123358482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bilde_blå">
    <p:spTree>
      <p:nvGrpSpPr>
        <p:cNvPr id="1" name=""/>
        <p:cNvGrpSpPr/>
        <p:nvPr/>
      </p:nvGrpSpPr>
      <p:grpSpPr>
        <a:xfrm>
          <a:off x="0" y="0"/>
          <a:ext cx="0" cy="0"/>
          <a:chOff x="0" y="0"/>
          <a:chExt cx="0" cy="0"/>
        </a:xfrm>
      </p:grpSpPr>
      <p:sp>
        <p:nvSpPr>
          <p:cNvPr id="3" name="Plassholder for bilde 2"/>
          <p:cNvSpPr>
            <a:spLocks noGrp="1"/>
          </p:cNvSpPr>
          <p:nvPr>
            <p:ph type="pic" sz="quarter" idx="16"/>
          </p:nvPr>
        </p:nvSpPr>
        <p:spPr>
          <a:xfrm>
            <a:off x="0" y="-8467"/>
            <a:ext cx="9144000" cy="5151967"/>
          </a:xfrm>
        </p:spPr>
        <p:txBody>
          <a:bodyPr rtlCol="0" anchor="ctr">
            <a:normAutofit/>
          </a:bodyPr>
          <a:lstStyle>
            <a:lvl1pPr marL="0" indent="0" algn="ctr">
              <a:buNone/>
              <a:defRPr/>
            </a:lvl1pPr>
          </a:lstStyle>
          <a:p>
            <a:pPr lvl="0"/>
            <a:r>
              <a:rPr lang="nb-NO" noProof="0"/>
              <a:t>Klikk på ikonet for å legge til et bilde</a:t>
            </a:r>
            <a:endParaRPr lang="nb-NO" noProof="0" dirty="0"/>
          </a:p>
        </p:txBody>
      </p:sp>
      <p:sp>
        <p:nvSpPr>
          <p:cNvPr id="6" name="Plassholder for tekst 5"/>
          <p:cNvSpPr>
            <a:spLocks noGrp="1"/>
          </p:cNvSpPr>
          <p:nvPr>
            <p:ph type="body" sz="quarter" idx="17"/>
          </p:nvPr>
        </p:nvSpPr>
        <p:spPr>
          <a:xfrm>
            <a:off x="-16934" y="2896130"/>
            <a:ext cx="4622800" cy="871538"/>
          </a:xfrm>
          <a:solidFill>
            <a:srgbClr val="0057A8">
              <a:alpha val="79000"/>
            </a:srgbClr>
          </a:solidFill>
        </p:spPr>
        <p:txBody>
          <a:bodyPr anchor="ctr">
            <a:noAutofit/>
          </a:bodyPr>
          <a:lstStyle>
            <a:lvl1pPr marL="0" indent="0" algn="ctr">
              <a:lnSpc>
                <a:spcPct val="80000"/>
              </a:lnSpc>
              <a:buNone/>
              <a:defRPr sz="3200" b="1" i="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a:t>Klikk for å redigere tekststiler i malen</a:t>
            </a:r>
          </a:p>
        </p:txBody>
      </p:sp>
    </p:spTree>
    <p:extLst>
      <p:ext uri="{BB962C8B-B14F-4D97-AF65-F5344CB8AC3E}">
        <p14:creationId xmlns:p14="http://schemas.microsoft.com/office/powerpoint/2010/main" val="21032184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ark m/bilde_rød">
    <p:spTree>
      <p:nvGrpSpPr>
        <p:cNvPr id="1" name=""/>
        <p:cNvGrpSpPr/>
        <p:nvPr/>
      </p:nvGrpSpPr>
      <p:grpSpPr>
        <a:xfrm>
          <a:off x="0" y="0"/>
          <a:ext cx="0" cy="0"/>
          <a:chOff x="0" y="0"/>
          <a:chExt cx="0" cy="0"/>
        </a:xfrm>
      </p:grpSpPr>
      <p:sp>
        <p:nvSpPr>
          <p:cNvPr id="3" name="Plassholder for bilde 2"/>
          <p:cNvSpPr>
            <a:spLocks noGrp="1"/>
          </p:cNvSpPr>
          <p:nvPr>
            <p:ph type="pic" sz="quarter" idx="16"/>
          </p:nvPr>
        </p:nvSpPr>
        <p:spPr>
          <a:xfrm>
            <a:off x="0" y="-8467"/>
            <a:ext cx="9144000" cy="5151967"/>
          </a:xfrm>
        </p:spPr>
        <p:txBody>
          <a:bodyPr rtlCol="0" anchor="ctr">
            <a:normAutofit/>
          </a:bodyPr>
          <a:lstStyle>
            <a:lvl1pPr marL="0" indent="0" algn="ctr">
              <a:buNone/>
              <a:defRPr/>
            </a:lvl1pPr>
          </a:lstStyle>
          <a:p>
            <a:pPr lvl="0"/>
            <a:r>
              <a:rPr lang="nb-NO" noProof="0"/>
              <a:t>Klikk på ikonet for å legge til et bilde</a:t>
            </a:r>
            <a:endParaRPr lang="nb-NO" noProof="0" dirty="0"/>
          </a:p>
        </p:txBody>
      </p:sp>
      <p:sp>
        <p:nvSpPr>
          <p:cNvPr id="6" name="Plassholder for tekst 5"/>
          <p:cNvSpPr>
            <a:spLocks noGrp="1"/>
          </p:cNvSpPr>
          <p:nvPr>
            <p:ph type="body" sz="quarter" idx="17"/>
          </p:nvPr>
        </p:nvSpPr>
        <p:spPr>
          <a:xfrm>
            <a:off x="-16934" y="2896130"/>
            <a:ext cx="4622800" cy="871538"/>
          </a:xfrm>
          <a:solidFill>
            <a:srgbClr val="EE2E24">
              <a:alpha val="81000"/>
            </a:srgbClr>
          </a:solidFill>
        </p:spPr>
        <p:txBody>
          <a:bodyPr anchor="ctr">
            <a:noAutofit/>
          </a:bodyPr>
          <a:lstStyle>
            <a:lvl1pPr marL="0" indent="0" algn="ctr">
              <a:lnSpc>
                <a:spcPct val="80000"/>
              </a:lnSpc>
              <a:buNone/>
              <a:defRPr sz="3200" b="1" i="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a:t>Klikk for å redigere tekststiler i malen</a:t>
            </a:r>
          </a:p>
        </p:txBody>
      </p:sp>
    </p:spTree>
    <p:extLst>
      <p:ext uri="{BB962C8B-B14F-4D97-AF65-F5344CB8AC3E}">
        <p14:creationId xmlns:p14="http://schemas.microsoft.com/office/powerpoint/2010/main" val="330933601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killeark m/bilde_&quot;Snakkeslides&quot;">
    <p:spTree>
      <p:nvGrpSpPr>
        <p:cNvPr id="1" name=""/>
        <p:cNvGrpSpPr/>
        <p:nvPr/>
      </p:nvGrpSpPr>
      <p:grpSpPr>
        <a:xfrm>
          <a:off x="0" y="0"/>
          <a:ext cx="0" cy="0"/>
          <a:chOff x="0" y="0"/>
          <a:chExt cx="0" cy="0"/>
        </a:xfrm>
      </p:grpSpPr>
      <p:sp>
        <p:nvSpPr>
          <p:cNvPr id="3" name="Plassholder for bilde 2"/>
          <p:cNvSpPr>
            <a:spLocks noGrp="1"/>
          </p:cNvSpPr>
          <p:nvPr>
            <p:ph type="pic" sz="quarter" idx="16"/>
          </p:nvPr>
        </p:nvSpPr>
        <p:spPr>
          <a:xfrm>
            <a:off x="0" y="-8467"/>
            <a:ext cx="9144000" cy="5151967"/>
          </a:xfrm>
        </p:spPr>
        <p:txBody>
          <a:bodyPr rtlCol="0" anchor="ctr">
            <a:normAutofit/>
          </a:bodyPr>
          <a:lstStyle>
            <a:lvl1pPr marL="0" indent="0" algn="ctr">
              <a:buNone/>
              <a:defRPr/>
            </a:lvl1pPr>
          </a:lstStyle>
          <a:p>
            <a:pPr lvl="0"/>
            <a:r>
              <a:rPr lang="nb-NO" noProof="0"/>
              <a:t>Klikk på ikonet for å legge til et bilde</a:t>
            </a:r>
            <a:endParaRPr lang="nb-NO" noProof="0" dirty="0"/>
          </a:p>
        </p:txBody>
      </p:sp>
      <p:sp>
        <p:nvSpPr>
          <p:cNvPr id="6" name="Plassholder for tekst 5"/>
          <p:cNvSpPr>
            <a:spLocks noGrp="1"/>
          </p:cNvSpPr>
          <p:nvPr>
            <p:ph type="body" sz="quarter" idx="17"/>
          </p:nvPr>
        </p:nvSpPr>
        <p:spPr>
          <a:xfrm>
            <a:off x="0" y="1052140"/>
            <a:ext cx="4622800" cy="871538"/>
          </a:xfrm>
          <a:solidFill>
            <a:srgbClr val="C1D837">
              <a:alpha val="81000"/>
            </a:srgbClr>
          </a:solidFill>
          <a:ln>
            <a:noFill/>
          </a:ln>
        </p:spPr>
        <p:txBody>
          <a:bodyPr anchor="ctr">
            <a:noAutofit/>
          </a:bodyPr>
          <a:lstStyle>
            <a:lvl1pPr marL="0" indent="0" algn="ctr">
              <a:lnSpc>
                <a:spcPct val="80000"/>
              </a:lnSpc>
              <a:buNone/>
              <a:defRPr sz="2000" b="0" i="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a:t>Klikk for å redigere tekststiler i malen</a:t>
            </a:r>
          </a:p>
        </p:txBody>
      </p:sp>
      <p:sp>
        <p:nvSpPr>
          <p:cNvPr id="4" name="Plassholder for tekst 5"/>
          <p:cNvSpPr>
            <a:spLocks noGrp="1"/>
          </p:cNvSpPr>
          <p:nvPr>
            <p:ph type="body" sz="quarter" idx="18"/>
          </p:nvPr>
        </p:nvSpPr>
        <p:spPr>
          <a:xfrm>
            <a:off x="0" y="2063667"/>
            <a:ext cx="4622800" cy="871538"/>
          </a:xfrm>
          <a:solidFill>
            <a:srgbClr val="C1D837">
              <a:alpha val="81000"/>
            </a:srgbClr>
          </a:solidFill>
          <a:ln>
            <a:noFill/>
          </a:ln>
        </p:spPr>
        <p:txBody>
          <a:bodyPr anchor="ctr">
            <a:noAutofit/>
          </a:bodyPr>
          <a:lstStyle>
            <a:lvl1pPr marL="0" indent="0" algn="ctr">
              <a:lnSpc>
                <a:spcPct val="80000"/>
              </a:lnSpc>
              <a:buNone/>
              <a:defRPr sz="2000" b="0" i="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a:t>Klikk for å redigere tekststiler i malen</a:t>
            </a:r>
          </a:p>
        </p:txBody>
      </p:sp>
      <p:sp>
        <p:nvSpPr>
          <p:cNvPr id="5" name="Plassholder for tekst 5"/>
          <p:cNvSpPr>
            <a:spLocks noGrp="1"/>
          </p:cNvSpPr>
          <p:nvPr>
            <p:ph type="body" sz="quarter" idx="19"/>
          </p:nvPr>
        </p:nvSpPr>
        <p:spPr>
          <a:xfrm>
            <a:off x="0" y="3068364"/>
            <a:ext cx="4622800" cy="871538"/>
          </a:xfrm>
          <a:solidFill>
            <a:srgbClr val="C1D837">
              <a:alpha val="81000"/>
            </a:srgbClr>
          </a:solidFill>
          <a:ln>
            <a:noFill/>
          </a:ln>
        </p:spPr>
        <p:txBody>
          <a:bodyPr anchor="ctr">
            <a:noAutofit/>
          </a:bodyPr>
          <a:lstStyle>
            <a:lvl1pPr marL="0" indent="0" algn="ctr">
              <a:lnSpc>
                <a:spcPct val="80000"/>
              </a:lnSpc>
              <a:buNone/>
              <a:defRPr sz="2000" b="0" i="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a:t>Klikk for å redigere tekststiler i malen</a:t>
            </a:r>
          </a:p>
        </p:txBody>
      </p:sp>
    </p:spTree>
    <p:extLst>
      <p:ext uri="{BB962C8B-B14F-4D97-AF65-F5344CB8AC3E}">
        <p14:creationId xmlns:p14="http://schemas.microsoft.com/office/powerpoint/2010/main" val="21814774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ysbilde m/film">
    <p:spTree>
      <p:nvGrpSpPr>
        <p:cNvPr id="1" name=""/>
        <p:cNvGrpSpPr/>
        <p:nvPr/>
      </p:nvGrpSpPr>
      <p:grpSpPr>
        <a:xfrm>
          <a:off x="0" y="0"/>
          <a:ext cx="0" cy="0"/>
          <a:chOff x="0" y="0"/>
          <a:chExt cx="0" cy="0"/>
        </a:xfrm>
      </p:grpSpPr>
      <p:sp>
        <p:nvSpPr>
          <p:cNvPr id="4" name="Plassholder for media 3"/>
          <p:cNvSpPr>
            <a:spLocks noGrp="1"/>
          </p:cNvSpPr>
          <p:nvPr>
            <p:ph type="media" sz="quarter" idx="10"/>
          </p:nvPr>
        </p:nvSpPr>
        <p:spPr>
          <a:xfrm>
            <a:off x="-9526" y="0"/>
            <a:ext cx="9153525" cy="5143500"/>
          </a:xfrm>
        </p:spPr>
        <p:txBody>
          <a:bodyPr rtlCol="0" anchor="ctr">
            <a:normAutofit/>
          </a:bodyPr>
          <a:lstStyle>
            <a:lvl1pPr marL="0" indent="0" algn="ctr">
              <a:buNone/>
              <a:defRPr/>
            </a:lvl1pPr>
          </a:lstStyle>
          <a:p>
            <a:pPr lvl="0"/>
            <a:r>
              <a:rPr lang="nb-NO" noProof="0"/>
              <a:t>Klikk ikonet for å legge til media</a:t>
            </a:r>
            <a:endParaRPr lang="nb-NO" noProof="0" dirty="0"/>
          </a:p>
        </p:txBody>
      </p:sp>
    </p:spTree>
    <p:extLst>
      <p:ext uri="{BB962C8B-B14F-4D97-AF65-F5344CB8AC3E}">
        <p14:creationId xmlns:p14="http://schemas.microsoft.com/office/powerpoint/2010/main" val="3888190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ysbilde_skilleark_grått">
    <p:spTree>
      <p:nvGrpSpPr>
        <p:cNvPr id="1" name=""/>
        <p:cNvGrpSpPr/>
        <p:nvPr/>
      </p:nvGrpSpPr>
      <p:grpSpPr>
        <a:xfrm>
          <a:off x="0" y="0"/>
          <a:ext cx="0" cy="0"/>
          <a:chOff x="0" y="0"/>
          <a:chExt cx="0" cy="0"/>
        </a:xfrm>
      </p:grpSpPr>
      <p:sp>
        <p:nvSpPr>
          <p:cNvPr id="3" name="Rektangel 2"/>
          <p:cNvSpPr/>
          <p:nvPr/>
        </p:nvSpPr>
        <p:spPr>
          <a:xfrm>
            <a:off x="0" y="0"/>
            <a:ext cx="9144000" cy="5187950"/>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p>
        </p:txBody>
      </p:sp>
      <p:sp>
        <p:nvSpPr>
          <p:cNvPr id="2" name="Tittel 1"/>
          <p:cNvSpPr>
            <a:spLocks noGrp="1"/>
          </p:cNvSpPr>
          <p:nvPr>
            <p:ph type="ctrTitle" hasCustomPrompt="1"/>
          </p:nvPr>
        </p:nvSpPr>
        <p:spPr>
          <a:xfrm>
            <a:off x="685800" y="1971808"/>
            <a:ext cx="7772400" cy="1021556"/>
          </a:xfrm>
        </p:spPr>
        <p:txBody>
          <a:bodyPr anchor="ctr"/>
          <a:lstStyle>
            <a:lvl1pPr algn="ctr">
              <a:defRPr sz="3200" baseline="0">
                <a:solidFill>
                  <a:schemeClr val="bg1">
                    <a:lumMod val="20000"/>
                    <a:lumOff val="80000"/>
                  </a:schemeClr>
                </a:solidFill>
              </a:defRPr>
            </a:lvl1pPr>
          </a:lstStyle>
          <a:p>
            <a:r>
              <a:rPr lang="nb-NO" dirty="0"/>
              <a:t>Skilleark</a:t>
            </a:r>
          </a:p>
        </p:txBody>
      </p:sp>
    </p:spTree>
    <p:extLst>
      <p:ext uri="{BB962C8B-B14F-4D97-AF65-F5344CB8AC3E}">
        <p14:creationId xmlns:p14="http://schemas.microsoft.com/office/powerpoint/2010/main" val="323902041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ysbilde_skilleark_lyseblått">
    <p:spTree>
      <p:nvGrpSpPr>
        <p:cNvPr id="1" name=""/>
        <p:cNvGrpSpPr/>
        <p:nvPr/>
      </p:nvGrpSpPr>
      <p:grpSpPr>
        <a:xfrm>
          <a:off x="0" y="0"/>
          <a:ext cx="0" cy="0"/>
          <a:chOff x="0" y="0"/>
          <a:chExt cx="0" cy="0"/>
        </a:xfrm>
      </p:grpSpPr>
      <p:pic>
        <p:nvPicPr>
          <p:cNvPr id="3" name="Bilde 4" descr="Bakgrunn_lys_bl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tel 1"/>
          <p:cNvSpPr>
            <a:spLocks noGrp="1"/>
          </p:cNvSpPr>
          <p:nvPr>
            <p:ph type="ctrTitle" hasCustomPrompt="1"/>
          </p:nvPr>
        </p:nvSpPr>
        <p:spPr>
          <a:xfrm>
            <a:off x="685800" y="1971808"/>
            <a:ext cx="7772400" cy="1021556"/>
          </a:xfrm>
        </p:spPr>
        <p:txBody>
          <a:bodyPr anchor="ctr"/>
          <a:lstStyle>
            <a:lvl1pPr algn="ctr">
              <a:defRPr sz="3200" baseline="0">
                <a:solidFill>
                  <a:srgbClr val="595959"/>
                </a:solidFill>
              </a:defRPr>
            </a:lvl1pPr>
          </a:lstStyle>
          <a:p>
            <a:r>
              <a:rPr lang="nb-NO" dirty="0"/>
              <a:t>Skilleark</a:t>
            </a:r>
          </a:p>
        </p:txBody>
      </p:sp>
    </p:spTree>
    <p:extLst>
      <p:ext uri="{BB962C8B-B14F-4D97-AF65-F5344CB8AC3E}">
        <p14:creationId xmlns:p14="http://schemas.microsoft.com/office/powerpoint/2010/main" val="166230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ysbilde_skilleark_blått">
    <p:spTree>
      <p:nvGrpSpPr>
        <p:cNvPr id="1" name=""/>
        <p:cNvGrpSpPr/>
        <p:nvPr/>
      </p:nvGrpSpPr>
      <p:grpSpPr>
        <a:xfrm>
          <a:off x="0" y="0"/>
          <a:ext cx="0" cy="0"/>
          <a:chOff x="0" y="0"/>
          <a:chExt cx="0" cy="0"/>
        </a:xfrm>
      </p:grpSpPr>
      <p:sp>
        <p:nvSpPr>
          <p:cNvPr id="3" name="Rektangel 2"/>
          <p:cNvSpPr/>
          <p:nvPr/>
        </p:nvSpPr>
        <p:spPr>
          <a:xfrm>
            <a:off x="0" y="0"/>
            <a:ext cx="9144000" cy="5187950"/>
          </a:xfrm>
          <a:prstGeom prst="rect">
            <a:avLst/>
          </a:prstGeom>
          <a:solidFill>
            <a:srgbClr val="0057A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p>
        </p:txBody>
      </p:sp>
      <p:sp>
        <p:nvSpPr>
          <p:cNvPr id="4" name="Tittel 1"/>
          <p:cNvSpPr>
            <a:spLocks noGrp="1"/>
          </p:cNvSpPr>
          <p:nvPr>
            <p:ph type="ctrTitle" hasCustomPrompt="1"/>
          </p:nvPr>
        </p:nvSpPr>
        <p:spPr>
          <a:xfrm>
            <a:off x="685800" y="1971808"/>
            <a:ext cx="7772400" cy="1021556"/>
          </a:xfrm>
        </p:spPr>
        <p:txBody>
          <a:bodyPr anchor="ctr"/>
          <a:lstStyle>
            <a:lvl1pPr algn="ctr">
              <a:defRPr sz="3200" baseline="0">
                <a:solidFill>
                  <a:schemeClr val="bg1">
                    <a:lumMod val="20000"/>
                    <a:lumOff val="80000"/>
                  </a:schemeClr>
                </a:solidFill>
              </a:defRPr>
            </a:lvl1pPr>
          </a:lstStyle>
          <a:p>
            <a:r>
              <a:rPr lang="nb-NO" dirty="0"/>
              <a:t>Skilleark</a:t>
            </a:r>
          </a:p>
        </p:txBody>
      </p:sp>
    </p:spTree>
    <p:extLst>
      <p:ext uri="{BB962C8B-B14F-4D97-AF65-F5344CB8AC3E}">
        <p14:creationId xmlns:p14="http://schemas.microsoft.com/office/powerpoint/2010/main" val="310000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_3 bilder">
    <p:spTree>
      <p:nvGrpSpPr>
        <p:cNvPr id="1" name=""/>
        <p:cNvGrpSpPr/>
        <p:nvPr/>
      </p:nvGrpSpPr>
      <p:grpSpPr>
        <a:xfrm>
          <a:off x="0" y="0"/>
          <a:ext cx="0" cy="0"/>
          <a:chOff x="0" y="0"/>
          <a:chExt cx="0" cy="0"/>
        </a:xfrm>
      </p:grpSpPr>
      <p:pic>
        <p:nvPicPr>
          <p:cNvPr id="2" name="Plassholder for bilde 1" descr="Bakgrunn_Trykk_trafikk-PPT_BILDER.jpg"/>
          <p:cNvPicPr>
            <a:picLocks noChangeAspect="1"/>
          </p:cNvPicPr>
          <p:nvPr/>
        </p:nvPicPr>
        <p:blipFill>
          <a:blip r:embed="rId2">
            <a:extLst>
              <a:ext uri="{28A0092B-C50C-407E-A947-70E740481C1C}">
                <a14:useLocalDpi xmlns:a14="http://schemas.microsoft.com/office/drawing/2010/main" val="0"/>
              </a:ext>
            </a:extLst>
          </a:blip>
          <a:srcRect l="79" r="79"/>
          <a:stretch>
            <a:fillRect/>
          </a:stretch>
        </p:blipFill>
        <p:spPr bwMode="auto">
          <a:xfrm>
            <a:off x="0" y="0"/>
            <a:ext cx="9144000" cy="515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647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ysbilde_tom_hvit">
    <p:spTree>
      <p:nvGrpSpPr>
        <p:cNvPr id="1" name=""/>
        <p:cNvGrpSpPr/>
        <p:nvPr/>
      </p:nvGrpSpPr>
      <p:grpSpPr>
        <a:xfrm>
          <a:off x="0" y="0"/>
          <a:ext cx="0" cy="0"/>
          <a:chOff x="0" y="0"/>
          <a:chExt cx="0" cy="0"/>
        </a:xfrm>
      </p:grpSpPr>
      <p:sp>
        <p:nvSpPr>
          <p:cNvPr id="3" name="Rektangel 2"/>
          <p:cNvSpPr/>
          <p:nvPr userDrawn="1"/>
        </p:nvSpPr>
        <p:spPr>
          <a:xfrm>
            <a:off x="0" y="0"/>
            <a:ext cx="9144000" cy="5143500"/>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9628920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213519-3E39-4744-9124-73F28F663E42}"/>
              </a:ext>
            </a:extLst>
          </p:cNvPr>
          <p:cNvSpPr>
            <a:spLocks noGrp="1"/>
          </p:cNvSpPr>
          <p:nvPr>
            <p:ph type="ctrTitle"/>
          </p:nvPr>
        </p:nvSpPr>
        <p:spPr>
          <a:xfrm>
            <a:off x="1143000" y="841772"/>
            <a:ext cx="6858000" cy="1790700"/>
          </a:xfrm>
        </p:spPr>
        <p:txBody>
          <a:bodyPr anchor="b"/>
          <a:lstStyle>
            <a:lvl1pPr algn="ctr">
              <a:defRPr sz="4500"/>
            </a:lvl1pPr>
          </a:lstStyle>
          <a:p>
            <a:r>
              <a:rPr lang="nb-NO"/>
              <a:t>Klikk for å redigere tittelstil</a:t>
            </a:r>
          </a:p>
        </p:txBody>
      </p:sp>
      <p:sp>
        <p:nvSpPr>
          <p:cNvPr id="3" name="Undertittel 2">
            <a:extLst>
              <a:ext uri="{FF2B5EF4-FFF2-40B4-BE49-F238E27FC236}">
                <a16:creationId xmlns:a16="http://schemas.microsoft.com/office/drawing/2014/main" id="{C6B59351-E62D-7C4B-A232-65FBDA6E96B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A73FECA3-7021-0545-B9F8-471595D45481}"/>
              </a:ext>
            </a:extLst>
          </p:cNvPr>
          <p:cNvSpPr>
            <a:spLocks noGrp="1"/>
          </p:cNvSpPr>
          <p:nvPr>
            <p:ph type="dt" sz="half" idx="10"/>
          </p:nvPr>
        </p:nvSpPr>
        <p:spPr/>
        <p:txBody>
          <a:bodyPr/>
          <a:lstStyle/>
          <a:p>
            <a:fld id="{78ABE3C1-DBE1-495D-B57B-2849774B866A}" type="datetimeFigureOut">
              <a:rPr lang="en-US" smtClean="0"/>
              <a:t>10/20/21</a:t>
            </a:fld>
            <a:endParaRPr lang="en-US" dirty="0"/>
          </a:p>
        </p:txBody>
      </p:sp>
      <p:sp>
        <p:nvSpPr>
          <p:cNvPr id="5" name="Plassholder for bunntekst 4">
            <a:extLst>
              <a:ext uri="{FF2B5EF4-FFF2-40B4-BE49-F238E27FC236}">
                <a16:creationId xmlns:a16="http://schemas.microsoft.com/office/drawing/2014/main" id="{15FAF65A-05A6-8444-9077-D2AE0D27A51B}"/>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1E01957D-E59B-7047-83A6-BD60CB7F3CD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1356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82BDA0-D7F7-B642-959E-5E1CB207F58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A2F8CC8-83CB-1242-AC59-8C8FCE3F50A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2BC66F3-68BA-004F-BAF7-3E2E7A8173E1}"/>
              </a:ext>
            </a:extLst>
          </p:cNvPr>
          <p:cNvSpPr>
            <a:spLocks noGrp="1"/>
          </p:cNvSpPr>
          <p:nvPr>
            <p:ph type="dt" sz="half" idx="10"/>
          </p:nvPr>
        </p:nvSpPr>
        <p:spPr/>
        <p:txBody>
          <a:bodyPr/>
          <a:lstStyle/>
          <a:p>
            <a:fld id="{12DE42F4-6EEF-4EF7-8ED4-2208F0F89A08}" type="datetimeFigureOut">
              <a:rPr lang="en-US" smtClean="0"/>
              <a:t>10/20/21</a:t>
            </a:fld>
            <a:endParaRPr lang="en-US" dirty="0"/>
          </a:p>
        </p:txBody>
      </p:sp>
      <p:sp>
        <p:nvSpPr>
          <p:cNvPr id="5" name="Plassholder for bunntekst 4">
            <a:extLst>
              <a:ext uri="{FF2B5EF4-FFF2-40B4-BE49-F238E27FC236}">
                <a16:creationId xmlns:a16="http://schemas.microsoft.com/office/drawing/2014/main" id="{552B919A-6F5B-374E-98A9-887304518D2D}"/>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7BEEAD1C-EB9E-754A-9665-9A75826C2E6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413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illeark m/bilde_blå_">
    <p:spTree>
      <p:nvGrpSpPr>
        <p:cNvPr id="1" name=""/>
        <p:cNvGrpSpPr/>
        <p:nvPr/>
      </p:nvGrpSpPr>
      <p:grpSpPr>
        <a:xfrm>
          <a:off x="0" y="0"/>
          <a:ext cx="0" cy="0"/>
          <a:chOff x="0" y="0"/>
          <a:chExt cx="0" cy="0"/>
        </a:xfrm>
      </p:grpSpPr>
      <p:pic>
        <p:nvPicPr>
          <p:cNvPr id="9" name="Bilde 8" descr="Bakgrunn_Trik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2" name="Rektangel 1"/>
          <p:cNvSpPr/>
          <p:nvPr userDrawn="1"/>
        </p:nvSpPr>
        <p:spPr>
          <a:xfrm>
            <a:off x="-16934" y="2896130"/>
            <a:ext cx="4622800" cy="1043772"/>
          </a:xfrm>
          <a:prstGeom prst="rect">
            <a:avLst/>
          </a:prstGeom>
          <a:solidFill>
            <a:schemeClr val="accent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7"/>
          </p:nvPr>
        </p:nvSpPr>
        <p:spPr>
          <a:xfrm>
            <a:off x="179512" y="3093980"/>
            <a:ext cx="4176588" cy="395700"/>
          </a:xfrm>
          <a:noFill/>
          <a:ln>
            <a:noFill/>
          </a:ln>
        </p:spPr>
        <p:txBody>
          <a:bodyPr anchor="ctr">
            <a:noAutofit/>
          </a:bodyPr>
          <a:lstStyle>
            <a:lvl1pPr marL="0" indent="0" algn="ctr">
              <a:lnSpc>
                <a:spcPct val="80000"/>
              </a:lnSpc>
              <a:buNone/>
              <a:defRPr sz="2000" b="1" i="0" baseline="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a:t>Klikk for å redigere tekststiler i malen</a:t>
            </a:r>
          </a:p>
        </p:txBody>
      </p:sp>
      <p:sp>
        <p:nvSpPr>
          <p:cNvPr id="7" name="Plassholder for tekst 5"/>
          <p:cNvSpPr>
            <a:spLocks noGrp="1"/>
          </p:cNvSpPr>
          <p:nvPr>
            <p:ph type="body" sz="quarter" idx="18" hasCustomPrompt="1"/>
          </p:nvPr>
        </p:nvSpPr>
        <p:spPr>
          <a:xfrm>
            <a:off x="0" y="3507854"/>
            <a:ext cx="4622800" cy="395700"/>
          </a:xfrm>
          <a:noFill/>
          <a:ln>
            <a:noFill/>
          </a:ln>
        </p:spPr>
        <p:txBody>
          <a:bodyPr anchor="ctr">
            <a:noAutofit/>
          </a:bodyPr>
          <a:lstStyle>
            <a:lvl1pPr marL="0" indent="0" algn="ctr">
              <a:lnSpc>
                <a:spcPct val="80000"/>
              </a:lnSpc>
              <a:buNone/>
              <a:defRPr sz="1400" b="0" i="0" baseline="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dirty="0"/>
              <a:t>Klikk for å skrive inn underheading</a:t>
            </a:r>
          </a:p>
        </p:txBody>
      </p:sp>
    </p:spTree>
    <p:extLst>
      <p:ext uri="{BB962C8B-B14F-4D97-AF65-F5344CB8AC3E}">
        <p14:creationId xmlns:p14="http://schemas.microsoft.com/office/powerpoint/2010/main" val="16350190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ysbilde m/kun bilde ">
    <p:spTree>
      <p:nvGrpSpPr>
        <p:cNvPr id="1" name=""/>
        <p:cNvGrpSpPr/>
        <p:nvPr/>
      </p:nvGrpSpPr>
      <p:grpSpPr>
        <a:xfrm>
          <a:off x="0" y="0"/>
          <a:ext cx="0" cy="0"/>
          <a:chOff x="0" y="0"/>
          <a:chExt cx="0" cy="0"/>
        </a:xfrm>
      </p:grpSpPr>
      <p:sp>
        <p:nvSpPr>
          <p:cNvPr id="8" name="Plassholder for bilde 12"/>
          <p:cNvSpPr>
            <a:spLocks noGrp="1"/>
          </p:cNvSpPr>
          <p:nvPr>
            <p:ph type="pic" sz="quarter" idx="14"/>
          </p:nvPr>
        </p:nvSpPr>
        <p:spPr>
          <a:xfrm>
            <a:off x="3" y="1"/>
            <a:ext cx="9143999" cy="5156200"/>
          </a:xfrm>
          <a:prstGeom prst="rect">
            <a:avLst/>
          </a:prstGeom>
          <a:solidFill>
            <a:schemeClr val="bg1">
              <a:lumMod val="40000"/>
              <a:lumOff val="60000"/>
            </a:schemeClr>
          </a:solidFill>
          <a:ln>
            <a:noFill/>
          </a:ln>
        </p:spPr>
        <p:txBody>
          <a:bodyPr rtlCol="0" anchor="ctr">
            <a:normAutofit/>
          </a:bodyPr>
          <a:lstStyle>
            <a:lvl1pPr marL="0" indent="0" algn="ctr">
              <a:buFontTx/>
              <a:buNone/>
              <a:defRPr sz="1000">
                <a:latin typeface="Segoe UI" panose="020B0502040204020203" pitchFamily="34" charset="0"/>
                <a:cs typeface="Segoe UI" panose="020B0502040204020203" pitchFamily="34" charset="0"/>
              </a:defRPr>
            </a:lvl1pPr>
          </a:lstStyle>
          <a:p>
            <a:pPr lvl="0"/>
            <a:r>
              <a:rPr lang="nb-NO" noProof="0"/>
              <a:t>Klikk på ikonet for å legge til et bilde</a:t>
            </a:r>
            <a:endParaRPr lang="nb-NO" noProof="0" dirty="0"/>
          </a:p>
        </p:txBody>
      </p:sp>
    </p:spTree>
    <p:extLst>
      <p:ext uri="{BB962C8B-B14F-4D97-AF65-F5344CB8AC3E}">
        <p14:creationId xmlns:p14="http://schemas.microsoft.com/office/powerpoint/2010/main" val="15111752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ysbilde m/1 bilde, utfallende bunn">
    <p:spTree>
      <p:nvGrpSpPr>
        <p:cNvPr id="1" name=""/>
        <p:cNvGrpSpPr/>
        <p:nvPr/>
      </p:nvGrpSpPr>
      <p:grpSpPr>
        <a:xfrm>
          <a:off x="0" y="0"/>
          <a:ext cx="0" cy="0"/>
          <a:chOff x="0" y="0"/>
          <a:chExt cx="0" cy="0"/>
        </a:xfrm>
      </p:grpSpPr>
      <p:sp>
        <p:nvSpPr>
          <p:cNvPr id="8" name="Plassholder for bilde 12"/>
          <p:cNvSpPr>
            <a:spLocks noGrp="1"/>
          </p:cNvSpPr>
          <p:nvPr>
            <p:ph type="pic" sz="quarter" idx="14"/>
          </p:nvPr>
        </p:nvSpPr>
        <p:spPr>
          <a:xfrm>
            <a:off x="0" y="1159298"/>
            <a:ext cx="9144000" cy="3984201"/>
          </a:xfrm>
          <a:prstGeom prst="rect">
            <a:avLst/>
          </a:prstGeom>
          <a:solidFill>
            <a:schemeClr val="bg1">
              <a:lumMod val="40000"/>
              <a:lumOff val="60000"/>
            </a:schemeClr>
          </a:solidFill>
          <a:ln>
            <a:noFill/>
          </a:ln>
        </p:spPr>
        <p:txBody>
          <a:bodyPr rtlCol="0" anchor="ctr">
            <a:normAutofit/>
          </a:bodyPr>
          <a:lstStyle>
            <a:lvl1pPr marL="0" indent="0" algn="ctr">
              <a:buFontTx/>
              <a:buNone/>
              <a:defRPr sz="1000">
                <a:latin typeface="Segoe UI" panose="020B0502040204020203" pitchFamily="34" charset="0"/>
                <a:cs typeface="Segoe UI" panose="020B0502040204020203" pitchFamily="34" charset="0"/>
              </a:defRPr>
            </a:lvl1pPr>
          </a:lstStyle>
          <a:p>
            <a:pPr lvl="0"/>
            <a:r>
              <a:rPr lang="nb-NO" noProof="0"/>
              <a:t>Klikk på ikonet for å legge til et bilde</a:t>
            </a:r>
            <a:endParaRPr lang="nb-NO" noProof="0" dirty="0"/>
          </a:p>
        </p:txBody>
      </p:sp>
      <p:sp>
        <p:nvSpPr>
          <p:cNvPr id="4" name="Plassholder for tittel 1"/>
          <p:cNvSpPr>
            <a:spLocks noGrp="1"/>
          </p:cNvSpPr>
          <p:nvPr>
            <p:ph type="title"/>
          </p:nvPr>
        </p:nvSpPr>
        <p:spPr>
          <a:xfrm>
            <a:off x="457199" y="541866"/>
            <a:ext cx="7353300" cy="563705"/>
          </a:xfrm>
          <a:prstGeom prst="rect">
            <a:avLst/>
          </a:prstGeom>
        </p:spPr>
        <p:txBody>
          <a:bodyPr rtlCol="0">
            <a:noAutofit/>
          </a:bodyPr>
          <a:lstStyle/>
          <a:p>
            <a:r>
              <a:rPr lang="nb-NO"/>
              <a:t>Klikk for å redigere tittelstil</a:t>
            </a:r>
            <a:endParaRPr lang="nb-NO" dirty="0"/>
          </a:p>
        </p:txBody>
      </p:sp>
    </p:spTree>
    <p:extLst>
      <p:ext uri="{BB962C8B-B14F-4D97-AF65-F5344CB8AC3E}">
        <p14:creationId xmlns:p14="http://schemas.microsoft.com/office/powerpoint/2010/main" val="40880760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m/1 spalte">
    <p:spTree>
      <p:nvGrpSpPr>
        <p:cNvPr id="1" name=""/>
        <p:cNvGrpSpPr/>
        <p:nvPr/>
      </p:nvGrpSpPr>
      <p:grpSpPr>
        <a:xfrm>
          <a:off x="0" y="0"/>
          <a:ext cx="0" cy="0"/>
          <a:chOff x="0" y="0"/>
          <a:chExt cx="0" cy="0"/>
        </a:xfrm>
      </p:grpSpPr>
      <p:sp>
        <p:nvSpPr>
          <p:cNvPr id="9" name="Plassholder for tekst 8"/>
          <p:cNvSpPr>
            <a:spLocks noGrp="1"/>
          </p:cNvSpPr>
          <p:nvPr>
            <p:ph type="body" sz="quarter" idx="13"/>
          </p:nvPr>
        </p:nvSpPr>
        <p:spPr>
          <a:xfrm>
            <a:off x="457200" y="1473202"/>
            <a:ext cx="8237538" cy="2781299"/>
          </a:xfrm>
        </p:spPr>
        <p:txBody>
          <a:bodyPr>
            <a:normAutofit/>
          </a:bodyPr>
          <a:lstStyle>
            <a:lvl1pPr marL="0" indent="0" algn="l">
              <a:lnSpc>
                <a:spcPct val="120000"/>
              </a:lnSpc>
              <a:buNone/>
              <a:defRPr sz="2000" b="0" i="0" baseline="0">
                <a:solidFill>
                  <a:srgbClr val="595959"/>
                </a:solidFill>
                <a:latin typeface="Calibri"/>
                <a:cs typeface="Calibri"/>
              </a:defRPr>
            </a:lvl1pPr>
          </a:lstStyle>
          <a:p>
            <a:pPr lvl="0"/>
            <a:r>
              <a:rPr lang="nb-NO"/>
              <a:t>Klikk for å redigere tekststiler i malen</a:t>
            </a:r>
          </a:p>
        </p:txBody>
      </p:sp>
      <p:sp>
        <p:nvSpPr>
          <p:cNvPr id="6" name="Plassholder for tittel 1"/>
          <p:cNvSpPr>
            <a:spLocks noGrp="1"/>
          </p:cNvSpPr>
          <p:nvPr>
            <p:ph type="title"/>
          </p:nvPr>
        </p:nvSpPr>
        <p:spPr>
          <a:xfrm>
            <a:off x="457199" y="541866"/>
            <a:ext cx="7353300" cy="563705"/>
          </a:xfrm>
          <a:prstGeom prst="rect">
            <a:avLst/>
          </a:prstGeom>
        </p:spPr>
        <p:txBody>
          <a:bodyPr rtlCol="0">
            <a:noAutofit/>
          </a:bodyPr>
          <a:lstStyle/>
          <a:p>
            <a:r>
              <a:rPr lang="nb-NO"/>
              <a:t>Klikk for å redigere tittelstil</a:t>
            </a:r>
            <a:endParaRPr lang="nb-NO" dirty="0"/>
          </a:p>
        </p:txBody>
      </p:sp>
    </p:spTree>
    <p:extLst>
      <p:ext uri="{BB962C8B-B14F-4D97-AF65-F5344CB8AC3E}">
        <p14:creationId xmlns:p14="http://schemas.microsoft.com/office/powerpoint/2010/main" val="18446099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ysbilde heading m/bullets 1 spalte">
    <p:spTree>
      <p:nvGrpSpPr>
        <p:cNvPr id="1" name=""/>
        <p:cNvGrpSpPr/>
        <p:nvPr/>
      </p:nvGrpSpPr>
      <p:grpSpPr>
        <a:xfrm>
          <a:off x="0" y="0"/>
          <a:ext cx="0" cy="0"/>
          <a:chOff x="0" y="0"/>
          <a:chExt cx="0" cy="0"/>
        </a:xfrm>
      </p:grpSpPr>
      <p:sp>
        <p:nvSpPr>
          <p:cNvPr id="9" name="Plassholder for tekst 8"/>
          <p:cNvSpPr>
            <a:spLocks noGrp="1"/>
          </p:cNvSpPr>
          <p:nvPr>
            <p:ph type="body" sz="quarter" idx="13"/>
          </p:nvPr>
        </p:nvSpPr>
        <p:spPr>
          <a:xfrm>
            <a:off x="457200" y="1473202"/>
            <a:ext cx="8237538" cy="2781299"/>
          </a:xfrm>
        </p:spPr>
        <p:txBody>
          <a:bodyPr>
            <a:normAutofit/>
          </a:bodyPr>
          <a:lstStyle>
            <a:lvl1pPr marL="285750" indent="-285750" algn="l">
              <a:lnSpc>
                <a:spcPct val="120000"/>
              </a:lnSpc>
              <a:buFont typeface="Wingdings" charset="2"/>
              <a:buChar char="§"/>
              <a:defRPr sz="2000" b="0" i="0" baseline="0">
                <a:solidFill>
                  <a:srgbClr val="595959"/>
                </a:solidFill>
                <a:latin typeface="Calibri"/>
                <a:cs typeface="Calibri"/>
              </a:defRPr>
            </a:lvl1pPr>
          </a:lstStyle>
          <a:p>
            <a:pPr lvl="0"/>
            <a:r>
              <a:rPr lang="nb-NO"/>
              <a:t>Klikk for å redigere tekststiler i malen</a:t>
            </a:r>
          </a:p>
          <a:p>
            <a:pPr lvl="1"/>
            <a:r>
              <a:rPr lang="nb-NO"/>
              <a:t>Andre nivå</a:t>
            </a:r>
          </a:p>
        </p:txBody>
      </p:sp>
      <p:sp>
        <p:nvSpPr>
          <p:cNvPr id="4" name="Plassholder for tittel 1"/>
          <p:cNvSpPr>
            <a:spLocks noGrp="1"/>
          </p:cNvSpPr>
          <p:nvPr>
            <p:ph type="title"/>
          </p:nvPr>
        </p:nvSpPr>
        <p:spPr>
          <a:xfrm>
            <a:off x="457199" y="541866"/>
            <a:ext cx="7353300" cy="563705"/>
          </a:xfrm>
          <a:prstGeom prst="rect">
            <a:avLst/>
          </a:prstGeom>
        </p:spPr>
        <p:txBody>
          <a:bodyPr rtlCol="0">
            <a:noAutofit/>
          </a:bodyPr>
          <a:lstStyle/>
          <a:p>
            <a:r>
              <a:rPr lang="nb-NO"/>
              <a:t>Klikk for å redigere tittelstil</a:t>
            </a:r>
            <a:endParaRPr lang="nb-NO" dirty="0"/>
          </a:p>
        </p:txBody>
      </p:sp>
    </p:spTree>
    <p:extLst>
      <p:ext uri="{BB962C8B-B14F-4D97-AF65-F5344CB8AC3E}">
        <p14:creationId xmlns:p14="http://schemas.microsoft.com/office/powerpoint/2010/main" val="25894367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ysbilde heading m/bullets 2 spalte_Smart">
    <p:spTree>
      <p:nvGrpSpPr>
        <p:cNvPr id="1" name=""/>
        <p:cNvGrpSpPr/>
        <p:nvPr/>
      </p:nvGrpSpPr>
      <p:grpSpPr>
        <a:xfrm>
          <a:off x="0" y="0"/>
          <a:ext cx="0" cy="0"/>
          <a:chOff x="0" y="0"/>
          <a:chExt cx="0" cy="0"/>
        </a:xfrm>
      </p:grpSpPr>
      <p:sp>
        <p:nvSpPr>
          <p:cNvPr id="3" name="Plassholder for innhold 5"/>
          <p:cNvSpPr>
            <a:spLocks noGrp="1"/>
          </p:cNvSpPr>
          <p:nvPr>
            <p:ph idx="1" hasCustomPrompt="1"/>
          </p:nvPr>
        </p:nvSpPr>
        <p:spPr>
          <a:xfrm>
            <a:off x="457200" y="1275606"/>
            <a:ext cx="8237538" cy="2641473"/>
          </a:xfrm>
        </p:spPr>
        <p:txBody>
          <a:bodyPr numCol="2" spcCol="180000">
            <a:normAutofit/>
          </a:bodyPr>
          <a:lstStyle>
            <a:lvl1pPr marL="0" marR="0" indent="0" algn="l" defTabSz="457200" rtl="0" eaLnBrk="1" fontAlgn="auto" latinLnBrk="0" hangingPunct="1">
              <a:lnSpc>
                <a:spcPct val="120000"/>
              </a:lnSpc>
              <a:spcBef>
                <a:spcPct val="20000"/>
              </a:spcBef>
              <a:spcAft>
                <a:spcPts val="0"/>
              </a:spcAft>
              <a:buClrTx/>
              <a:buSzTx/>
              <a:buFont typeface="Wingdings" charset="2"/>
              <a:buNone/>
              <a:tabLst/>
              <a:defRPr sz="1600" baseline="0"/>
            </a:lvl1pPr>
          </a:lstStyle>
          <a:p>
            <a:pPr lvl="0"/>
            <a:r>
              <a:rPr lang="nb-NO" dirty="0"/>
              <a:t>Klikk for å redigere tekststiler i malen </a:t>
            </a:r>
          </a:p>
          <a:p>
            <a:pPr lvl="1"/>
            <a:r>
              <a:rPr lang="nb-NO" dirty="0"/>
              <a:t>Andre nivå</a:t>
            </a:r>
          </a:p>
          <a:p>
            <a:pPr lvl="2"/>
            <a:r>
              <a:rPr lang="nb-NO" dirty="0"/>
              <a:t>Tredje nivå</a:t>
            </a:r>
          </a:p>
          <a:p>
            <a:pPr lvl="3"/>
            <a:r>
              <a:rPr lang="nb-NO" dirty="0"/>
              <a:t>Fjerde nivå</a:t>
            </a:r>
          </a:p>
        </p:txBody>
      </p:sp>
      <p:sp>
        <p:nvSpPr>
          <p:cNvPr id="4" name="Plassholder for tittel 1"/>
          <p:cNvSpPr>
            <a:spLocks noGrp="1"/>
          </p:cNvSpPr>
          <p:nvPr>
            <p:ph type="title"/>
          </p:nvPr>
        </p:nvSpPr>
        <p:spPr>
          <a:xfrm>
            <a:off x="457199" y="541866"/>
            <a:ext cx="7353300" cy="563705"/>
          </a:xfrm>
          <a:prstGeom prst="rect">
            <a:avLst/>
          </a:prstGeom>
        </p:spPr>
        <p:txBody>
          <a:bodyPr rtlCol="0">
            <a:noAutofit/>
          </a:bodyPr>
          <a:lstStyle/>
          <a:p>
            <a:r>
              <a:rPr lang="nb-NO"/>
              <a:t>Klikk for å redigere tittelstil</a:t>
            </a:r>
            <a:endParaRPr lang="nb-NO" dirty="0"/>
          </a:p>
        </p:txBody>
      </p:sp>
    </p:spTree>
    <p:extLst>
      <p:ext uri="{BB962C8B-B14F-4D97-AF65-F5344CB8AC3E}">
        <p14:creationId xmlns:p14="http://schemas.microsoft.com/office/powerpoint/2010/main" val="84651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ysbilde m/1 bilde_høyre + tekst">
    <p:spTree>
      <p:nvGrpSpPr>
        <p:cNvPr id="1" name=""/>
        <p:cNvGrpSpPr/>
        <p:nvPr/>
      </p:nvGrpSpPr>
      <p:grpSpPr>
        <a:xfrm>
          <a:off x="0" y="0"/>
          <a:ext cx="0" cy="0"/>
          <a:chOff x="0" y="0"/>
          <a:chExt cx="0" cy="0"/>
        </a:xfrm>
      </p:grpSpPr>
      <p:sp>
        <p:nvSpPr>
          <p:cNvPr id="11" name="Plassholder for bilde 12"/>
          <p:cNvSpPr>
            <a:spLocks noGrp="1"/>
          </p:cNvSpPr>
          <p:nvPr>
            <p:ph type="pic" sz="quarter" idx="16"/>
          </p:nvPr>
        </p:nvSpPr>
        <p:spPr>
          <a:xfrm>
            <a:off x="6079070" y="1"/>
            <a:ext cx="3064933" cy="5143501"/>
          </a:xfrm>
          <a:prstGeom prst="rect">
            <a:avLst/>
          </a:prstGeom>
          <a:solidFill>
            <a:schemeClr val="bg1">
              <a:lumMod val="40000"/>
              <a:lumOff val="60000"/>
            </a:schemeClr>
          </a:solidFill>
          <a:ln>
            <a:noFill/>
          </a:ln>
        </p:spPr>
        <p:txBody>
          <a:bodyPr rtlCol="0" anchor="ctr">
            <a:normAutofit/>
          </a:bodyPr>
          <a:lstStyle>
            <a:lvl1pPr marL="0" indent="0" algn="ctr">
              <a:buFontTx/>
              <a:buNone/>
              <a:defRPr sz="1000">
                <a:ln>
                  <a:noFill/>
                </a:ln>
                <a:latin typeface="Segoe UI" panose="020B0502040204020203" pitchFamily="34" charset="0"/>
                <a:cs typeface="Segoe UI" panose="020B0502040204020203" pitchFamily="34" charset="0"/>
              </a:defRPr>
            </a:lvl1pPr>
          </a:lstStyle>
          <a:p>
            <a:pPr lvl="0"/>
            <a:r>
              <a:rPr lang="nb-NO" noProof="0"/>
              <a:t>Klikk på ikonet for å legge til et bilde</a:t>
            </a:r>
            <a:endParaRPr lang="nb-NO" noProof="0" dirty="0"/>
          </a:p>
        </p:txBody>
      </p:sp>
      <p:sp>
        <p:nvSpPr>
          <p:cNvPr id="8" name="Plassholder for tekst 8"/>
          <p:cNvSpPr>
            <a:spLocks noGrp="1"/>
          </p:cNvSpPr>
          <p:nvPr>
            <p:ph type="body" sz="quarter" idx="13"/>
          </p:nvPr>
        </p:nvSpPr>
        <p:spPr>
          <a:xfrm>
            <a:off x="457202" y="1473202"/>
            <a:ext cx="5334001" cy="2781299"/>
          </a:xfrm>
        </p:spPr>
        <p:txBody>
          <a:bodyPr>
            <a:normAutofit/>
          </a:bodyPr>
          <a:lstStyle>
            <a:lvl1pPr marL="0" marR="0" indent="0" algn="l" defTabSz="457200" rtl="0" eaLnBrk="1" fontAlgn="auto" latinLnBrk="0" hangingPunct="1">
              <a:lnSpc>
                <a:spcPct val="120000"/>
              </a:lnSpc>
              <a:spcBef>
                <a:spcPct val="20000"/>
              </a:spcBef>
              <a:spcAft>
                <a:spcPts val="0"/>
              </a:spcAft>
              <a:buClrTx/>
              <a:buSzTx/>
              <a:buFont typeface="Wingdings" charset="2"/>
              <a:buNone/>
              <a:tabLst/>
              <a:defRPr sz="2000" b="0" i="0" baseline="0">
                <a:solidFill>
                  <a:srgbClr val="595959"/>
                </a:solidFill>
                <a:latin typeface="Calibri"/>
                <a:cs typeface="Calibri"/>
              </a:defRPr>
            </a:lvl1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5" name="Plassholder for tittel 1"/>
          <p:cNvSpPr>
            <a:spLocks noGrp="1"/>
          </p:cNvSpPr>
          <p:nvPr>
            <p:ph type="title"/>
          </p:nvPr>
        </p:nvSpPr>
        <p:spPr>
          <a:xfrm>
            <a:off x="457199" y="541866"/>
            <a:ext cx="7353300" cy="563705"/>
          </a:xfrm>
          <a:prstGeom prst="rect">
            <a:avLst/>
          </a:prstGeom>
        </p:spPr>
        <p:txBody>
          <a:bodyPr rtlCol="0">
            <a:noAutofit/>
          </a:bodyPr>
          <a:lstStyle/>
          <a:p>
            <a:r>
              <a:rPr lang="nb-NO"/>
              <a:t>Klikk for å redigere tittelstil</a:t>
            </a:r>
            <a:endParaRPr lang="nb-NO" dirty="0"/>
          </a:p>
        </p:txBody>
      </p:sp>
    </p:spTree>
    <p:extLst>
      <p:ext uri="{BB962C8B-B14F-4D97-AF65-F5344CB8AC3E}">
        <p14:creationId xmlns:p14="http://schemas.microsoft.com/office/powerpoint/2010/main" val="9116474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de 9" descr="Bakgrunn_Trykk_trafikk-PPT_ny.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0" y="17463"/>
            <a:ext cx="9136063"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Plassholder for tittel 1"/>
          <p:cNvSpPr>
            <a:spLocks noGrp="1"/>
          </p:cNvSpPr>
          <p:nvPr>
            <p:ph type="title"/>
          </p:nvPr>
        </p:nvSpPr>
        <p:spPr bwMode="auto">
          <a:xfrm>
            <a:off x="457200" y="541338"/>
            <a:ext cx="7353300" cy="56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nb-NO" dirty="0"/>
              <a:t>Skriv inn heading her</a:t>
            </a:r>
          </a:p>
        </p:txBody>
      </p:sp>
      <p:sp>
        <p:nvSpPr>
          <p:cNvPr id="1028" name="Plassholder for tekst 2"/>
          <p:cNvSpPr>
            <a:spLocks noGrp="1"/>
          </p:cNvSpPr>
          <p:nvPr>
            <p:ph type="body" idx="1"/>
          </p:nvPr>
        </p:nvSpPr>
        <p:spPr bwMode="auto">
          <a:xfrm>
            <a:off x="457200" y="1200150"/>
            <a:ext cx="8229600"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p:txBody>
      </p:sp>
    </p:spTree>
  </p:cSld>
  <p:clrMap bg1="lt1" tx1="dk1" bg2="lt2" tx2="dk2" accent1="accent1" accent2="accent2" accent3="accent3" accent4="accent4" accent5="accent5" accent6="accent6" hlink="hlink" folHlink="folHlink"/>
  <p:sldLayoutIdLst>
    <p:sldLayoutId id="2147484059" r:id="rId1"/>
    <p:sldLayoutId id="2147484030" r:id="rId2"/>
    <p:sldLayoutId id="2147484056" r:id="rId3"/>
    <p:sldLayoutId id="2147484031" r:id="rId4"/>
    <p:sldLayoutId id="2147484032" r:id="rId5"/>
    <p:sldLayoutId id="2147484033" r:id="rId6"/>
    <p:sldLayoutId id="2147484034" r:id="rId7"/>
    <p:sldLayoutId id="2147484023" r:id="rId8"/>
    <p:sldLayoutId id="2147484035" r:id="rId9"/>
    <p:sldLayoutId id="2147484036" r:id="rId10"/>
    <p:sldLayoutId id="2147484037" r:id="rId11"/>
    <p:sldLayoutId id="2147484038" r:id="rId12"/>
    <p:sldLayoutId id="2147484039" r:id="rId13"/>
    <p:sldLayoutId id="2147484040" r:id="rId14"/>
    <p:sldLayoutId id="2147484057" r:id="rId15"/>
    <p:sldLayoutId id="2147484024" r:id="rId16"/>
    <p:sldLayoutId id="2147484041" r:id="rId17"/>
    <p:sldLayoutId id="2147484042" r:id="rId18"/>
    <p:sldLayoutId id="2147484043" r:id="rId19"/>
    <p:sldLayoutId id="2147484060" r:id="rId20"/>
    <p:sldLayoutId id="2147484061" r:id="rId21"/>
    <p:sldLayoutId id="2147484062" r:id="rId22"/>
  </p:sldLayoutIdLst>
  <p:transition>
    <p:fade/>
  </p:transition>
  <p:hf hdr="0" dt="0"/>
  <p:txStyles>
    <p:titleStyle>
      <a:lvl1pPr algn="l" defTabSz="457200" rtl="0" eaLnBrk="1" fontAlgn="base" hangingPunct="1">
        <a:spcBef>
          <a:spcPct val="0"/>
        </a:spcBef>
        <a:spcAft>
          <a:spcPct val="0"/>
        </a:spcAft>
        <a:defRPr sz="3200" b="1" kern="1200">
          <a:solidFill>
            <a:srgbClr val="595959"/>
          </a:solidFill>
          <a:latin typeface="Calibri"/>
          <a:ea typeface="ＭＳ Ｐゴシック" charset="0"/>
          <a:cs typeface="Calibri"/>
        </a:defRPr>
      </a:lvl1pPr>
      <a:lvl2pPr algn="l" defTabSz="457200" rtl="0" eaLnBrk="1" fontAlgn="base" hangingPunct="1">
        <a:spcBef>
          <a:spcPct val="0"/>
        </a:spcBef>
        <a:spcAft>
          <a:spcPct val="0"/>
        </a:spcAft>
        <a:defRPr sz="3200" b="1">
          <a:solidFill>
            <a:srgbClr val="595959"/>
          </a:solidFill>
          <a:latin typeface="Calibri" charset="0"/>
          <a:ea typeface="ＭＳ Ｐゴシック" charset="0"/>
        </a:defRPr>
      </a:lvl2pPr>
      <a:lvl3pPr algn="l" defTabSz="457200" rtl="0" eaLnBrk="1" fontAlgn="base" hangingPunct="1">
        <a:spcBef>
          <a:spcPct val="0"/>
        </a:spcBef>
        <a:spcAft>
          <a:spcPct val="0"/>
        </a:spcAft>
        <a:defRPr sz="3200" b="1">
          <a:solidFill>
            <a:srgbClr val="595959"/>
          </a:solidFill>
          <a:latin typeface="Calibri" charset="0"/>
          <a:ea typeface="ＭＳ Ｐゴシック" charset="0"/>
        </a:defRPr>
      </a:lvl3pPr>
      <a:lvl4pPr algn="l" defTabSz="457200" rtl="0" eaLnBrk="1" fontAlgn="base" hangingPunct="1">
        <a:spcBef>
          <a:spcPct val="0"/>
        </a:spcBef>
        <a:spcAft>
          <a:spcPct val="0"/>
        </a:spcAft>
        <a:defRPr sz="3200" b="1">
          <a:solidFill>
            <a:srgbClr val="595959"/>
          </a:solidFill>
          <a:latin typeface="Calibri" charset="0"/>
          <a:ea typeface="ＭＳ Ｐゴシック" charset="0"/>
        </a:defRPr>
      </a:lvl4pPr>
      <a:lvl5pPr algn="l" defTabSz="457200" rtl="0" eaLnBrk="1" fontAlgn="base" hangingPunct="1">
        <a:spcBef>
          <a:spcPct val="0"/>
        </a:spcBef>
        <a:spcAft>
          <a:spcPct val="0"/>
        </a:spcAft>
        <a:defRPr sz="3200" b="1">
          <a:solidFill>
            <a:srgbClr val="595959"/>
          </a:solidFill>
          <a:latin typeface="Calibri" charset="0"/>
          <a:ea typeface="ＭＳ Ｐゴシック" charset="0"/>
        </a:defRPr>
      </a:lvl5pPr>
      <a:lvl6pPr marL="457200" algn="l" defTabSz="457200" rtl="0" eaLnBrk="1" fontAlgn="base" hangingPunct="1">
        <a:spcBef>
          <a:spcPct val="0"/>
        </a:spcBef>
        <a:spcAft>
          <a:spcPct val="0"/>
        </a:spcAft>
        <a:defRPr sz="3200" b="1">
          <a:solidFill>
            <a:srgbClr val="595959"/>
          </a:solidFill>
          <a:latin typeface="Calibri" charset="0"/>
          <a:ea typeface="ＭＳ Ｐゴシック" charset="0"/>
        </a:defRPr>
      </a:lvl6pPr>
      <a:lvl7pPr marL="914400" algn="l" defTabSz="457200" rtl="0" eaLnBrk="1" fontAlgn="base" hangingPunct="1">
        <a:spcBef>
          <a:spcPct val="0"/>
        </a:spcBef>
        <a:spcAft>
          <a:spcPct val="0"/>
        </a:spcAft>
        <a:defRPr sz="3200" b="1">
          <a:solidFill>
            <a:srgbClr val="595959"/>
          </a:solidFill>
          <a:latin typeface="Calibri" charset="0"/>
          <a:ea typeface="ＭＳ Ｐゴシック" charset="0"/>
        </a:defRPr>
      </a:lvl7pPr>
      <a:lvl8pPr marL="1371600" algn="l" defTabSz="457200" rtl="0" eaLnBrk="1" fontAlgn="base" hangingPunct="1">
        <a:spcBef>
          <a:spcPct val="0"/>
        </a:spcBef>
        <a:spcAft>
          <a:spcPct val="0"/>
        </a:spcAft>
        <a:defRPr sz="3200" b="1">
          <a:solidFill>
            <a:srgbClr val="595959"/>
          </a:solidFill>
          <a:latin typeface="Calibri" charset="0"/>
          <a:ea typeface="ＭＳ Ｐゴシック" charset="0"/>
        </a:defRPr>
      </a:lvl8pPr>
      <a:lvl9pPr marL="1828800" algn="l" defTabSz="457200" rtl="0" eaLnBrk="1" fontAlgn="base" hangingPunct="1">
        <a:spcBef>
          <a:spcPct val="0"/>
        </a:spcBef>
        <a:spcAft>
          <a:spcPct val="0"/>
        </a:spcAft>
        <a:defRPr sz="3200" b="1">
          <a:solidFill>
            <a:srgbClr val="595959"/>
          </a:solidFill>
          <a:latin typeface="Calibri" charset="0"/>
          <a:ea typeface="ＭＳ Ｐゴシック" charset="0"/>
        </a:defRPr>
      </a:lvl9pPr>
    </p:titleStyle>
    <p:bodyStyle>
      <a:lvl1pPr marL="171450" indent="-171450" algn="l" defTabSz="457200" rtl="0" eaLnBrk="1" fontAlgn="base" hangingPunct="1">
        <a:lnSpc>
          <a:spcPct val="120000"/>
        </a:lnSpc>
        <a:spcBef>
          <a:spcPct val="20000"/>
        </a:spcBef>
        <a:spcAft>
          <a:spcPct val="0"/>
        </a:spcAft>
        <a:buFont typeface="Wingdings" charset="2"/>
        <a:buChar char="§"/>
        <a:defRPr sz="2000" kern="1200">
          <a:solidFill>
            <a:srgbClr val="595959"/>
          </a:solidFill>
          <a:latin typeface="Calibri"/>
          <a:ea typeface="ＭＳ Ｐゴシック" charset="0"/>
          <a:cs typeface="Calibri"/>
        </a:defRPr>
      </a:lvl1pPr>
      <a:lvl2pPr marL="628650" indent="-171450" algn="l" defTabSz="457200" rtl="0" eaLnBrk="1" fontAlgn="base" hangingPunct="1">
        <a:lnSpc>
          <a:spcPct val="120000"/>
        </a:lnSpc>
        <a:spcBef>
          <a:spcPct val="20000"/>
        </a:spcBef>
        <a:spcAft>
          <a:spcPct val="0"/>
        </a:spcAft>
        <a:buFont typeface="Wingdings" charset="2"/>
        <a:buChar char="§"/>
        <a:defRPr sz="1600" kern="1200">
          <a:solidFill>
            <a:srgbClr val="595959"/>
          </a:solidFill>
          <a:latin typeface="Calibri"/>
          <a:ea typeface="ＭＳ Ｐゴシック" charset="0"/>
          <a:cs typeface="Calibri"/>
        </a:defRPr>
      </a:lvl2pPr>
      <a:lvl3pPr marL="1085850" indent="-171450" algn="l" defTabSz="457200" rtl="0" eaLnBrk="1" fontAlgn="base" hangingPunct="1">
        <a:lnSpc>
          <a:spcPct val="120000"/>
        </a:lnSpc>
        <a:spcBef>
          <a:spcPct val="20000"/>
        </a:spcBef>
        <a:spcAft>
          <a:spcPct val="0"/>
        </a:spcAft>
        <a:buFont typeface="Wingdings" charset="2"/>
        <a:buChar char="§"/>
        <a:defRPr sz="1400" kern="1200">
          <a:solidFill>
            <a:srgbClr val="595959"/>
          </a:solidFill>
          <a:latin typeface="Calibri"/>
          <a:ea typeface="ＭＳ Ｐゴシック" charset="0"/>
          <a:cs typeface="Calibri"/>
        </a:defRPr>
      </a:lvl3pPr>
      <a:lvl4pPr marL="1543050" indent="-171450" algn="l" defTabSz="457200" rtl="0" eaLnBrk="1" fontAlgn="base" hangingPunct="1">
        <a:lnSpc>
          <a:spcPct val="120000"/>
        </a:lnSpc>
        <a:spcBef>
          <a:spcPct val="20000"/>
        </a:spcBef>
        <a:spcAft>
          <a:spcPct val="0"/>
        </a:spcAft>
        <a:buFont typeface="Wingdings" charset="2"/>
        <a:buChar char="§"/>
        <a:defRPr sz="1200" kern="1200">
          <a:solidFill>
            <a:srgbClr val="595959"/>
          </a:solidFill>
          <a:latin typeface="Calibri"/>
          <a:ea typeface="ＭＳ Ｐゴシック" charset="0"/>
          <a:cs typeface="Calibri"/>
        </a:defRPr>
      </a:lvl4pPr>
      <a:lvl5pPr marL="2057400" indent="-228600" algn="l" defTabSz="457200" rtl="0" eaLnBrk="1" fontAlgn="base" hangingPunct="1">
        <a:spcBef>
          <a:spcPct val="20000"/>
        </a:spcBef>
        <a:spcAft>
          <a:spcPct val="0"/>
        </a:spcAft>
        <a:buFont typeface="Arial" charset="0"/>
        <a:buChar char="»"/>
        <a:defRPr sz="2000" kern="1200">
          <a:solidFill>
            <a:srgbClr val="2C2C2C"/>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tiff"/><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5D9880B-4A05-184E-8D03-A335FB3F8831}"/>
              </a:ext>
            </a:extLst>
          </p:cNvPr>
          <p:cNvSpPr>
            <a:spLocks noGrp="1"/>
          </p:cNvSpPr>
          <p:nvPr>
            <p:ph type="body" sz="quarter" idx="13"/>
          </p:nvPr>
        </p:nvSpPr>
        <p:spPr/>
        <p:txBody>
          <a:bodyPr/>
          <a:lstStyle/>
          <a:p>
            <a:pPr algn="ctr"/>
            <a:r>
              <a:rPr lang="nb-NO" dirty="0"/>
              <a:t>Trygg Trafikk og NFF har inngått et samarbeid for å øke trafikksikkerheten blant NFFs medlemmer/foresatte og ansatte. </a:t>
            </a:r>
          </a:p>
          <a:p>
            <a:pPr algn="ctr"/>
            <a:r>
              <a:rPr lang="nb-NO" dirty="0"/>
              <a:t>Vi ønsker i den forbindelse at dere som lag utarbeider noen kjøreregler for hvordan dere vil ha det, samt utarbeider en reisepolicy. </a:t>
            </a:r>
          </a:p>
        </p:txBody>
      </p:sp>
      <p:sp>
        <p:nvSpPr>
          <p:cNvPr id="3" name="Tittel 2">
            <a:extLst>
              <a:ext uri="{FF2B5EF4-FFF2-40B4-BE49-F238E27FC236}">
                <a16:creationId xmlns:a16="http://schemas.microsoft.com/office/drawing/2014/main" id="{012E7228-CF55-2840-840F-0E7D2A007B18}"/>
              </a:ext>
            </a:extLst>
          </p:cNvPr>
          <p:cNvSpPr>
            <a:spLocks noGrp="1"/>
          </p:cNvSpPr>
          <p:nvPr>
            <p:ph type="title"/>
          </p:nvPr>
        </p:nvSpPr>
        <p:spPr>
          <a:xfrm>
            <a:off x="457200" y="665853"/>
            <a:ext cx="7353300" cy="563705"/>
          </a:xfrm>
        </p:spPr>
        <p:txBody>
          <a:bodyPr/>
          <a:lstStyle/>
          <a:p>
            <a:r>
              <a:rPr lang="nb-NO" dirty="0"/>
              <a:t>Trygg Trafikk og NFF – </a:t>
            </a:r>
            <a:br>
              <a:rPr lang="nb-NO" dirty="0"/>
            </a:br>
            <a:r>
              <a:rPr lang="nb-NO" dirty="0"/>
              <a:t>Sammen for økt trafikksikkerhet</a:t>
            </a:r>
          </a:p>
        </p:txBody>
      </p:sp>
      <p:pic>
        <p:nvPicPr>
          <p:cNvPr id="4" name="Bilde 3">
            <a:extLst>
              <a:ext uri="{FF2B5EF4-FFF2-40B4-BE49-F238E27FC236}">
                <a16:creationId xmlns:a16="http://schemas.microsoft.com/office/drawing/2014/main" id="{3318292A-5834-F346-A756-EAAA17F12062}"/>
              </a:ext>
            </a:extLst>
          </p:cNvPr>
          <p:cNvPicPr>
            <a:picLocks noChangeAspect="1"/>
          </p:cNvPicPr>
          <p:nvPr/>
        </p:nvPicPr>
        <p:blipFill>
          <a:blip r:embed="rId2"/>
          <a:stretch>
            <a:fillRect/>
          </a:stretch>
        </p:blipFill>
        <p:spPr>
          <a:xfrm>
            <a:off x="7082288" y="226753"/>
            <a:ext cx="730950" cy="730950"/>
          </a:xfrm>
          <a:prstGeom prst="rect">
            <a:avLst/>
          </a:prstGeom>
        </p:spPr>
      </p:pic>
    </p:spTree>
    <p:extLst>
      <p:ext uri="{BB962C8B-B14F-4D97-AF65-F5344CB8AC3E}">
        <p14:creationId xmlns:p14="http://schemas.microsoft.com/office/powerpoint/2010/main" val="23888585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15683" y="387889"/>
            <a:ext cx="3512634" cy="408677"/>
          </a:xfrm>
        </p:spPr>
        <p:txBody>
          <a:bodyPr/>
          <a:lstStyle/>
          <a:p>
            <a:r>
              <a:rPr lang="nb-NO" sz="2200" dirty="0"/>
              <a:t>(idrettslagets navn….) lover:</a:t>
            </a:r>
          </a:p>
        </p:txBody>
      </p:sp>
      <p:sp>
        <p:nvSpPr>
          <p:cNvPr id="3" name="Plassholder for innhold 2"/>
          <p:cNvSpPr>
            <a:spLocks noGrp="1"/>
          </p:cNvSpPr>
          <p:nvPr>
            <p:ph idx="1"/>
          </p:nvPr>
        </p:nvSpPr>
        <p:spPr>
          <a:xfrm>
            <a:off x="602842" y="1106472"/>
            <a:ext cx="7210396" cy="2930556"/>
          </a:xfrm>
        </p:spPr>
        <p:txBody>
          <a:bodyPr>
            <a:normAutofit/>
          </a:bodyPr>
          <a:lstStyle/>
          <a:p>
            <a:r>
              <a:rPr lang="nb-NO" sz="1400" dirty="0"/>
              <a:t>At alle – trenere, ledere, foresatte, tillitsvalgte – </a:t>
            </a:r>
          </a:p>
          <a:p>
            <a:pPr marL="0" indent="0">
              <a:buNone/>
            </a:pPr>
            <a:r>
              <a:rPr lang="nb-NO" sz="1400" dirty="0"/>
              <a:t>    skal kjenne til idrettslagets retningslinjer for transportsikkerhet</a:t>
            </a:r>
            <a:br>
              <a:rPr lang="nb-NO" sz="1400" dirty="0"/>
            </a:br>
            <a:r>
              <a:rPr lang="nb-NO" sz="1400" dirty="0"/>
              <a:t>    (erfaringsmessig må dette påminnes hele tiden!)</a:t>
            </a:r>
            <a:br>
              <a:rPr lang="nb-NO" sz="1400" dirty="0"/>
            </a:br>
            <a:endParaRPr lang="nb-NO" sz="1400" dirty="0"/>
          </a:p>
          <a:p>
            <a:r>
              <a:rPr lang="nb-NO" sz="1400" dirty="0"/>
              <a:t>At alle invitasjoner markeres med en påminnelse om å komme trygt fram til våre arrangement</a:t>
            </a:r>
          </a:p>
        </p:txBody>
      </p:sp>
      <p:sp>
        <p:nvSpPr>
          <p:cNvPr id="5" name="TekstSylinder 4">
            <a:extLst>
              <a:ext uri="{FF2B5EF4-FFF2-40B4-BE49-F238E27FC236}">
                <a16:creationId xmlns:a16="http://schemas.microsoft.com/office/drawing/2014/main" id="{F43345E8-B542-7042-B803-4DA253771FFD}"/>
              </a:ext>
            </a:extLst>
          </p:cNvPr>
          <p:cNvSpPr txBox="1"/>
          <p:nvPr/>
        </p:nvSpPr>
        <p:spPr>
          <a:xfrm>
            <a:off x="7994822" y="1085184"/>
            <a:ext cx="1141543" cy="738664"/>
          </a:xfrm>
          <a:prstGeom prst="rect">
            <a:avLst/>
          </a:prstGeom>
          <a:noFill/>
        </p:spPr>
        <p:txBody>
          <a:bodyPr wrap="square" rtlCol="0">
            <a:spAutoFit/>
          </a:bodyPr>
          <a:lstStyle/>
          <a:p>
            <a:r>
              <a:rPr lang="nb-NO" sz="1400" dirty="0"/>
              <a:t>(</a:t>
            </a:r>
            <a:r>
              <a:rPr lang="nb-NO" sz="1400" dirty="0" err="1"/>
              <a:t>evt</a:t>
            </a:r>
            <a:r>
              <a:rPr lang="nb-NO" sz="1400" dirty="0"/>
              <a:t> idrettslagets logo)</a:t>
            </a:r>
          </a:p>
        </p:txBody>
      </p:sp>
      <p:pic>
        <p:nvPicPr>
          <p:cNvPr id="7" name="Bilde 6">
            <a:extLst>
              <a:ext uri="{FF2B5EF4-FFF2-40B4-BE49-F238E27FC236}">
                <a16:creationId xmlns:a16="http://schemas.microsoft.com/office/drawing/2014/main" id="{F055D185-070B-C04B-8A47-E7A38004005A}"/>
              </a:ext>
            </a:extLst>
          </p:cNvPr>
          <p:cNvPicPr>
            <a:picLocks noChangeAspect="1"/>
          </p:cNvPicPr>
          <p:nvPr/>
        </p:nvPicPr>
        <p:blipFill>
          <a:blip r:embed="rId2"/>
          <a:stretch>
            <a:fillRect/>
          </a:stretch>
        </p:blipFill>
        <p:spPr>
          <a:xfrm>
            <a:off x="7082288" y="226753"/>
            <a:ext cx="730950" cy="730950"/>
          </a:xfrm>
          <a:prstGeom prst="rect">
            <a:avLst/>
          </a:prstGeom>
        </p:spPr>
      </p:pic>
    </p:spTree>
    <p:extLst>
      <p:ext uri="{BB962C8B-B14F-4D97-AF65-F5344CB8AC3E}">
        <p14:creationId xmlns:p14="http://schemas.microsoft.com/office/powerpoint/2010/main" val="359814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DE9D0BB0-2BA5-6D40-BF7F-D11C45638B40}"/>
              </a:ext>
            </a:extLst>
          </p:cNvPr>
          <p:cNvPicPr>
            <a:picLocks noChangeAspect="1"/>
          </p:cNvPicPr>
          <p:nvPr/>
        </p:nvPicPr>
        <p:blipFill>
          <a:blip r:embed="rId2"/>
          <a:stretch>
            <a:fillRect/>
          </a:stretch>
        </p:blipFill>
        <p:spPr>
          <a:xfrm>
            <a:off x="7082288" y="226753"/>
            <a:ext cx="730950" cy="730950"/>
          </a:xfrm>
          <a:prstGeom prst="rect">
            <a:avLst/>
          </a:prstGeom>
        </p:spPr>
      </p:pic>
      <p:pic>
        <p:nvPicPr>
          <p:cNvPr id="1026" name="Picture 2">
            <a:extLst>
              <a:ext uri="{FF2B5EF4-FFF2-40B4-BE49-F238E27FC236}">
                <a16:creationId xmlns:a16="http://schemas.microsoft.com/office/drawing/2014/main" id="{169D7DA6-11EA-044B-A9D5-688C44994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34" y="226753"/>
            <a:ext cx="4274866" cy="2836487"/>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a:extLst>
              <a:ext uri="{FF2B5EF4-FFF2-40B4-BE49-F238E27FC236}">
                <a16:creationId xmlns:a16="http://schemas.microsoft.com/office/drawing/2014/main" id="{34C0B7D0-D3B7-9843-9D88-272B8E64CAE5}"/>
              </a:ext>
            </a:extLst>
          </p:cNvPr>
          <p:cNvSpPr txBox="1"/>
          <p:nvPr/>
        </p:nvSpPr>
        <p:spPr>
          <a:xfrm>
            <a:off x="4812999" y="957703"/>
            <a:ext cx="3755900" cy="2308324"/>
          </a:xfrm>
          <a:prstGeom prst="rect">
            <a:avLst/>
          </a:prstGeom>
          <a:noFill/>
        </p:spPr>
        <p:txBody>
          <a:bodyPr wrap="none" rtlCol="0">
            <a:spAutoFit/>
          </a:bodyPr>
          <a:lstStyle/>
          <a:p>
            <a:r>
              <a:rPr lang="nb-NO" dirty="0"/>
              <a:t>Altaposten 2011:</a:t>
            </a:r>
          </a:p>
          <a:p>
            <a:r>
              <a:rPr lang="nb-NO" dirty="0"/>
              <a:t>Alvorlig bussulykke med </a:t>
            </a:r>
          </a:p>
          <a:p>
            <a:r>
              <a:rPr lang="nb-NO" dirty="0"/>
              <a:t>5 omkomne og 35 skadde.</a:t>
            </a:r>
          </a:p>
          <a:p>
            <a:r>
              <a:rPr lang="nb-NO" dirty="0"/>
              <a:t>Håndballag på vei fra Alta til </a:t>
            </a:r>
          </a:p>
          <a:p>
            <a:r>
              <a:rPr lang="nb-NO" dirty="0"/>
              <a:t>Tromsø.</a:t>
            </a:r>
          </a:p>
          <a:p>
            <a:endParaRPr lang="nb-NO" dirty="0"/>
          </a:p>
        </p:txBody>
      </p:sp>
    </p:spTree>
    <p:extLst>
      <p:ext uri="{BB962C8B-B14F-4D97-AF65-F5344CB8AC3E}">
        <p14:creationId xmlns:p14="http://schemas.microsoft.com/office/powerpoint/2010/main" val="383263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5EB069B-79A1-EB44-82B6-23DADBCCC96A}"/>
              </a:ext>
            </a:extLst>
          </p:cNvPr>
          <p:cNvSpPr>
            <a:spLocks noGrp="1"/>
          </p:cNvSpPr>
          <p:nvPr>
            <p:ph type="body" sz="quarter" idx="13"/>
          </p:nvPr>
        </p:nvSpPr>
        <p:spPr/>
        <p:txBody>
          <a:bodyPr>
            <a:normAutofit fontScale="70000" lnSpcReduction="20000"/>
          </a:bodyPr>
          <a:lstStyle/>
          <a:p>
            <a:pPr marL="342900" indent="-342900">
              <a:buFont typeface="Arial" panose="020B0604020202020204" pitchFamily="34" charset="0"/>
              <a:buChar char="•"/>
            </a:pPr>
            <a:r>
              <a:rPr lang="nb-NO" dirty="0"/>
              <a:t>Hva tror dere skjedde?</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Kunne dette skjedd i vår klubb?</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Hvilke konsekvenser ville det hatt? </a:t>
            </a:r>
          </a:p>
          <a:p>
            <a:pPr marL="971550" lvl="1" indent="-342900">
              <a:buFont typeface="Arial" panose="020B0604020202020204" pitchFamily="34" charset="0"/>
              <a:buChar char="•"/>
            </a:pPr>
            <a:r>
              <a:rPr lang="nb-NO" dirty="0"/>
              <a:t>For klubben, for den enkelte, for pårørende mv. </a:t>
            </a:r>
          </a:p>
          <a:p>
            <a:endParaRPr lang="nb-NO" dirty="0"/>
          </a:p>
          <a:p>
            <a:pPr marL="342900" indent="-342900">
              <a:buFont typeface="Arial" panose="020B0604020202020204" pitchFamily="34" charset="0"/>
              <a:buChar char="•"/>
            </a:pPr>
            <a:r>
              <a:rPr lang="nb-NO" dirty="0"/>
              <a:t>På hvilken måte kunne dette vært unngått?</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Hva skal vår klubb gjøre for å unngå at dette skjer oss?</a:t>
            </a:r>
          </a:p>
        </p:txBody>
      </p:sp>
      <p:sp>
        <p:nvSpPr>
          <p:cNvPr id="3" name="Tittel 2">
            <a:extLst>
              <a:ext uri="{FF2B5EF4-FFF2-40B4-BE49-F238E27FC236}">
                <a16:creationId xmlns:a16="http://schemas.microsoft.com/office/drawing/2014/main" id="{6D5445B5-3E4C-954D-BDB0-7D33B9FC238C}"/>
              </a:ext>
            </a:extLst>
          </p:cNvPr>
          <p:cNvSpPr>
            <a:spLocks noGrp="1"/>
          </p:cNvSpPr>
          <p:nvPr>
            <p:ph type="title"/>
          </p:nvPr>
        </p:nvSpPr>
        <p:spPr/>
        <p:txBody>
          <a:bodyPr/>
          <a:lstStyle/>
          <a:p>
            <a:r>
              <a:rPr lang="nb-NO" dirty="0"/>
              <a:t>Refleksjoner</a:t>
            </a:r>
          </a:p>
        </p:txBody>
      </p:sp>
      <p:pic>
        <p:nvPicPr>
          <p:cNvPr id="4" name="Bilde 3">
            <a:extLst>
              <a:ext uri="{FF2B5EF4-FFF2-40B4-BE49-F238E27FC236}">
                <a16:creationId xmlns:a16="http://schemas.microsoft.com/office/drawing/2014/main" id="{42510481-9FF0-0D43-BABE-0CD38588A73B}"/>
              </a:ext>
            </a:extLst>
          </p:cNvPr>
          <p:cNvPicPr>
            <a:picLocks noChangeAspect="1"/>
          </p:cNvPicPr>
          <p:nvPr/>
        </p:nvPicPr>
        <p:blipFill>
          <a:blip r:embed="rId2"/>
          <a:stretch>
            <a:fillRect/>
          </a:stretch>
        </p:blipFill>
        <p:spPr>
          <a:xfrm>
            <a:off x="7082288" y="226753"/>
            <a:ext cx="730950" cy="730950"/>
          </a:xfrm>
          <a:prstGeom prst="rect">
            <a:avLst/>
          </a:prstGeom>
        </p:spPr>
      </p:pic>
    </p:spTree>
    <p:extLst>
      <p:ext uri="{BB962C8B-B14F-4D97-AF65-F5344CB8AC3E}">
        <p14:creationId xmlns:p14="http://schemas.microsoft.com/office/powerpoint/2010/main" val="35333434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8789F489-06FF-8E49-89AC-40CF08D54A64}"/>
              </a:ext>
            </a:extLst>
          </p:cNvPr>
          <p:cNvSpPr>
            <a:spLocks noGrp="1"/>
          </p:cNvSpPr>
          <p:nvPr>
            <p:ph type="body" sz="quarter" idx="13"/>
          </p:nvPr>
        </p:nvSpPr>
        <p:spPr/>
        <p:txBody>
          <a:bodyPr>
            <a:normAutofit lnSpcReduction="10000"/>
          </a:bodyPr>
          <a:lstStyle/>
          <a:p>
            <a:r>
              <a:rPr lang="nb-NO" sz="1200" i="1" dirty="0"/>
              <a:t>SHT er kritisk til at de voksne personene i bussen ikke på eget initiativ fulgte opp at ungdommene som var med brukte bilbelte. Det er etter SHT oppfatning også betenkelig at ingen av de voksene personene brukte bilbelte, spesielt med bakgrunn i den signaleffekten dette gir. </a:t>
            </a:r>
          </a:p>
          <a:p>
            <a:r>
              <a:rPr lang="nb-NO" sz="1600" b="1" dirty="0"/>
              <a:t>En kan ikke forvente at ungdommer bruker bilbelte når voksne personer (fører og lagledere/reiseledere), som ledsagere og forbilder for disse ungdommene, unnlater å bruke bilbelte. </a:t>
            </a:r>
          </a:p>
          <a:p>
            <a:r>
              <a:rPr lang="nb-NO" sz="1600" dirty="0"/>
              <a:t>Statens havarikommisjon for transport tilrår at Norges idrettsforbund i samarbeid med underliggende særforbund og foreninger utarbeider retningslinjer for transport av sine medlemmer til og fra idrettsarrangementer, slik at sikkerheten ivaretas på en tilfredsstillende måte. </a:t>
            </a:r>
            <a:endParaRPr lang="nb-NO" sz="1600" b="1" dirty="0"/>
          </a:p>
          <a:p>
            <a:endParaRPr lang="nb-NO" sz="1600" b="1" dirty="0"/>
          </a:p>
        </p:txBody>
      </p:sp>
      <p:sp>
        <p:nvSpPr>
          <p:cNvPr id="3" name="Tittel 2">
            <a:extLst>
              <a:ext uri="{FF2B5EF4-FFF2-40B4-BE49-F238E27FC236}">
                <a16:creationId xmlns:a16="http://schemas.microsoft.com/office/drawing/2014/main" id="{CC7CDE99-8F1E-8144-BD95-439B97D8EDDF}"/>
              </a:ext>
            </a:extLst>
          </p:cNvPr>
          <p:cNvSpPr>
            <a:spLocks noGrp="1"/>
          </p:cNvSpPr>
          <p:nvPr>
            <p:ph type="title"/>
          </p:nvPr>
        </p:nvSpPr>
        <p:spPr/>
        <p:txBody>
          <a:bodyPr/>
          <a:lstStyle/>
          <a:p>
            <a:r>
              <a:rPr lang="nb-NO" dirty="0"/>
              <a:t>Havarikommisjonens vurderinger</a:t>
            </a:r>
          </a:p>
        </p:txBody>
      </p:sp>
    </p:spTree>
    <p:extLst>
      <p:ext uri="{BB962C8B-B14F-4D97-AF65-F5344CB8AC3E}">
        <p14:creationId xmlns:p14="http://schemas.microsoft.com/office/powerpoint/2010/main" val="37509619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530397" y="265226"/>
            <a:ext cx="4083205" cy="819958"/>
          </a:xfrm>
        </p:spPr>
        <p:txBody>
          <a:bodyPr/>
          <a:lstStyle/>
          <a:p>
            <a:r>
              <a:rPr lang="nb-NO" sz="2200" dirty="0"/>
              <a:t>Retningslinjer trafikksikkerhet   </a:t>
            </a:r>
            <a:br>
              <a:rPr lang="nb-NO" sz="2200" dirty="0"/>
            </a:br>
            <a:r>
              <a:rPr lang="nb-NO" sz="2200" dirty="0"/>
              <a:t>(Idrettslagets navn………)</a:t>
            </a:r>
          </a:p>
        </p:txBody>
      </p:sp>
      <p:sp>
        <p:nvSpPr>
          <p:cNvPr id="3" name="Undertittel 2"/>
          <p:cNvSpPr>
            <a:spLocks noGrp="1"/>
          </p:cNvSpPr>
          <p:nvPr>
            <p:ph type="subTitle" idx="1"/>
          </p:nvPr>
        </p:nvSpPr>
        <p:spPr>
          <a:xfrm>
            <a:off x="772296" y="1823848"/>
            <a:ext cx="7599405" cy="1449465"/>
          </a:xfrm>
        </p:spPr>
        <p:txBody>
          <a:bodyPr>
            <a:normAutofit fontScale="77500" lnSpcReduction="20000"/>
          </a:bodyPr>
          <a:lstStyle/>
          <a:p>
            <a:pPr algn="ctr"/>
            <a:r>
              <a:rPr lang="nb-NO" dirty="0"/>
              <a:t>(idrettslagets navn) tenker trafikksikkerhet fordi</a:t>
            </a:r>
            <a:br>
              <a:rPr lang="nb-NO" dirty="0"/>
            </a:br>
            <a:br>
              <a:rPr lang="nb-NO" dirty="0"/>
            </a:br>
            <a:r>
              <a:rPr lang="nb-NO" i="1" dirty="0">
                <a:solidFill>
                  <a:srgbClr val="002060"/>
                </a:solidFill>
              </a:rPr>
              <a:t>«……….vi har ingen å miste……….»</a:t>
            </a:r>
            <a:br>
              <a:rPr lang="nb-NO" i="1" dirty="0">
                <a:solidFill>
                  <a:srgbClr val="002060"/>
                </a:solidFill>
              </a:rPr>
            </a:br>
            <a:br>
              <a:rPr lang="nb-NO" i="1" dirty="0">
                <a:solidFill>
                  <a:srgbClr val="002060"/>
                </a:solidFill>
              </a:rPr>
            </a:br>
            <a:br>
              <a:rPr lang="nb-NO" i="1" dirty="0">
                <a:solidFill>
                  <a:srgbClr val="002060"/>
                </a:solidFill>
              </a:rPr>
            </a:br>
            <a:r>
              <a:rPr lang="nb-NO" i="1" dirty="0"/>
              <a:t>…..og oppfordrer alle idrettslag i vår kommune/fylke til å følge etter oss!</a:t>
            </a:r>
          </a:p>
        </p:txBody>
      </p:sp>
      <p:sp>
        <p:nvSpPr>
          <p:cNvPr id="4" name="TekstSylinder 3"/>
          <p:cNvSpPr txBox="1"/>
          <p:nvPr/>
        </p:nvSpPr>
        <p:spPr>
          <a:xfrm>
            <a:off x="7994822" y="1085184"/>
            <a:ext cx="1141543" cy="738664"/>
          </a:xfrm>
          <a:prstGeom prst="rect">
            <a:avLst/>
          </a:prstGeom>
          <a:noFill/>
        </p:spPr>
        <p:txBody>
          <a:bodyPr wrap="square" rtlCol="0">
            <a:spAutoFit/>
          </a:bodyPr>
          <a:lstStyle/>
          <a:p>
            <a:r>
              <a:rPr lang="nb-NO" sz="1400" dirty="0"/>
              <a:t>(</a:t>
            </a:r>
            <a:r>
              <a:rPr lang="nb-NO" sz="1400" dirty="0" err="1"/>
              <a:t>evt</a:t>
            </a:r>
            <a:r>
              <a:rPr lang="nb-NO" sz="1400" dirty="0"/>
              <a:t> idrettslagets logo)</a:t>
            </a:r>
          </a:p>
        </p:txBody>
      </p:sp>
      <p:pic>
        <p:nvPicPr>
          <p:cNvPr id="5" name="Bilde 4">
            <a:extLst>
              <a:ext uri="{FF2B5EF4-FFF2-40B4-BE49-F238E27FC236}">
                <a16:creationId xmlns:a16="http://schemas.microsoft.com/office/drawing/2014/main" id="{1EB7D110-1EAD-044A-9284-35EEA4D8BACE}"/>
              </a:ext>
            </a:extLst>
          </p:cNvPr>
          <p:cNvPicPr>
            <a:picLocks noChangeAspect="1"/>
          </p:cNvPicPr>
          <p:nvPr/>
        </p:nvPicPr>
        <p:blipFill>
          <a:blip r:embed="rId2"/>
          <a:stretch>
            <a:fillRect/>
          </a:stretch>
        </p:blipFill>
        <p:spPr>
          <a:xfrm>
            <a:off x="7082288" y="226753"/>
            <a:ext cx="730950" cy="730950"/>
          </a:xfrm>
          <a:prstGeom prst="rect">
            <a:avLst/>
          </a:prstGeom>
        </p:spPr>
      </p:pic>
    </p:spTree>
    <p:extLst>
      <p:ext uri="{BB962C8B-B14F-4D97-AF65-F5344CB8AC3E}">
        <p14:creationId xmlns:p14="http://schemas.microsoft.com/office/powerpoint/2010/main" val="392785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52598" y="226753"/>
            <a:ext cx="5638801" cy="730950"/>
          </a:xfrm>
        </p:spPr>
        <p:txBody>
          <a:bodyPr>
            <a:noAutofit/>
          </a:bodyPr>
          <a:lstStyle/>
          <a:p>
            <a:pPr algn="ctr"/>
            <a:r>
              <a:rPr lang="nb-NO" sz="2200" dirty="0"/>
              <a:t>Når vi </a:t>
            </a:r>
            <a:r>
              <a:rPr lang="nb-NO" sz="2200" u="sng" dirty="0"/>
              <a:t>går</a:t>
            </a:r>
            <a:r>
              <a:rPr lang="nb-NO" sz="2200" dirty="0"/>
              <a:t> til </a:t>
            </a:r>
            <a:br>
              <a:rPr lang="nb-NO" sz="2200" dirty="0"/>
            </a:br>
            <a:r>
              <a:rPr lang="nb-NO" sz="2200" dirty="0"/>
              <a:t>trening eller kamper/renn/arrangement:</a:t>
            </a:r>
          </a:p>
        </p:txBody>
      </p:sp>
      <p:sp>
        <p:nvSpPr>
          <p:cNvPr id="3" name="Plassholder for innhold 2"/>
          <p:cNvSpPr>
            <a:spLocks noGrp="1"/>
          </p:cNvSpPr>
          <p:nvPr>
            <p:ph idx="1"/>
          </p:nvPr>
        </p:nvSpPr>
        <p:spPr>
          <a:xfrm>
            <a:off x="457199" y="1085184"/>
            <a:ext cx="8229600" cy="3394075"/>
          </a:xfrm>
        </p:spPr>
        <p:txBody>
          <a:bodyPr/>
          <a:lstStyle/>
          <a:p>
            <a:pPr marL="0" indent="0">
              <a:buNone/>
            </a:pPr>
            <a:r>
              <a:rPr lang="nb-NO" sz="1400" dirty="0"/>
              <a:t>Bruker vi:</a:t>
            </a:r>
          </a:p>
          <a:p>
            <a:pPr lvl="1">
              <a:buFont typeface="Wingdings" panose="05000000000000000000" pitchFamily="2" charset="2"/>
              <a:buChar char="ü"/>
            </a:pPr>
            <a:r>
              <a:rPr lang="nb-NO" sz="1400" dirty="0"/>
              <a:t> Gang og sykkelstier der det er mulig</a:t>
            </a:r>
          </a:p>
          <a:p>
            <a:pPr lvl="1">
              <a:buFont typeface="Wingdings" panose="05000000000000000000" pitchFamily="2" charset="2"/>
              <a:buChar char="ü"/>
            </a:pPr>
            <a:r>
              <a:rPr lang="nb-NO" sz="1400" dirty="0"/>
              <a:t> Fortau der det er mulig</a:t>
            </a:r>
          </a:p>
          <a:p>
            <a:pPr lvl="1">
              <a:buFont typeface="Wingdings" panose="05000000000000000000" pitchFamily="2" charset="2"/>
              <a:buChar char="ü"/>
            </a:pPr>
            <a:r>
              <a:rPr lang="nb-NO" sz="1400" dirty="0"/>
              <a:t> Refleks/refleksvest i skumring eller mørke</a:t>
            </a:r>
          </a:p>
          <a:p>
            <a:pPr lvl="1">
              <a:buFont typeface="Wingdings" panose="05000000000000000000" pitchFamily="2" charset="2"/>
              <a:buChar char="ü"/>
            </a:pPr>
            <a:endParaRPr lang="nb-NO" sz="1400" dirty="0"/>
          </a:p>
          <a:p>
            <a:pPr marL="0" indent="0">
              <a:buNone/>
            </a:pPr>
            <a:r>
              <a:rPr lang="nb-NO" sz="1400" dirty="0"/>
              <a:t>Når vi krysser gaten:</a:t>
            </a:r>
          </a:p>
          <a:p>
            <a:pPr lvl="1">
              <a:buFont typeface="Wingdings" panose="05000000000000000000" pitchFamily="2" charset="2"/>
              <a:buChar char="ü"/>
            </a:pPr>
            <a:r>
              <a:rPr lang="nb-NO" sz="1400" dirty="0"/>
              <a:t> Benytter vi fotgjengerfelt når det finnes</a:t>
            </a:r>
          </a:p>
          <a:p>
            <a:pPr lvl="1">
              <a:buFont typeface="Wingdings" panose="05000000000000000000" pitchFamily="2" charset="2"/>
              <a:buChar char="ü"/>
            </a:pPr>
            <a:r>
              <a:rPr lang="nb-NO" sz="1400" dirty="0"/>
              <a:t> Går kun når det er «grønn mann»</a:t>
            </a:r>
          </a:p>
          <a:p>
            <a:pPr lvl="1">
              <a:buFont typeface="Wingdings" panose="05000000000000000000" pitchFamily="2" charset="2"/>
              <a:buChar char="ü"/>
            </a:pPr>
            <a:r>
              <a:rPr lang="nb-NO" sz="1400" dirty="0"/>
              <a:t> Ser vi oss godt om og ser at det ikke kommer biler </a:t>
            </a:r>
          </a:p>
          <a:p>
            <a:pPr marL="342900" lvl="1" indent="0">
              <a:buNone/>
            </a:pPr>
            <a:endParaRPr lang="nb-NO" sz="1400" dirty="0"/>
          </a:p>
        </p:txBody>
      </p:sp>
      <p:sp>
        <p:nvSpPr>
          <p:cNvPr id="5" name="TekstSylinder 4">
            <a:extLst>
              <a:ext uri="{FF2B5EF4-FFF2-40B4-BE49-F238E27FC236}">
                <a16:creationId xmlns:a16="http://schemas.microsoft.com/office/drawing/2014/main" id="{01C25577-A980-7B42-9245-D8FDAB633E34}"/>
              </a:ext>
            </a:extLst>
          </p:cNvPr>
          <p:cNvSpPr txBox="1"/>
          <p:nvPr/>
        </p:nvSpPr>
        <p:spPr>
          <a:xfrm>
            <a:off x="7994822" y="1085184"/>
            <a:ext cx="1141543" cy="738664"/>
          </a:xfrm>
          <a:prstGeom prst="rect">
            <a:avLst/>
          </a:prstGeom>
          <a:noFill/>
        </p:spPr>
        <p:txBody>
          <a:bodyPr wrap="square" rtlCol="0">
            <a:spAutoFit/>
          </a:bodyPr>
          <a:lstStyle/>
          <a:p>
            <a:r>
              <a:rPr lang="nb-NO" sz="1400" dirty="0"/>
              <a:t>(</a:t>
            </a:r>
            <a:r>
              <a:rPr lang="nb-NO" sz="1400" dirty="0" err="1"/>
              <a:t>evt</a:t>
            </a:r>
            <a:r>
              <a:rPr lang="nb-NO" sz="1400" dirty="0"/>
              <a:t> idrettslagets logo)</a:t>
            </a:r>
          </a:p>
        </p:txBody>
      </p:sp>
      <p:pic>
        <p:nvPicPr>
          <p:cNvPr id="7" name="Bilde 6">
            <a:extLst>
              <a:ext uri="{FF2B5EF4-FFF2-40B4-BE49-F238E27FC236}">
                <a16:creationId xmlns:a16="http://schemas.microsoft.com/office/drawing/2014/main" id="{8C975C0F-396C-7B4E-BECE-BCE5DFF702F1}"/>
              </a:ext>
            </a:extLst>
          </p:cNvPr>
          <p:cNvPicPr>
            <a:picLocks noChangeAspect="1"/>
          </p:cNvPicPr>
          <p:nvPr/>
        </p:nvPicPr>
        <p:blipFill>
          <a:blip r:embed="rId2"/>
          <a:stretch>
            <a:fillRect/>
          </a:stretch>
        </p:blipFill>
        <p:spPr>
          <a:xfrm>
            <a:off x="7082288" y="226753"/>
            <a:ext cx="730950" cy="730950"/>
          </a:xfrm>
          <a:prstGeom prst="rect">
            <a:avLst/>
          </a:prstGeom>
        </p:spPr>
      </p:pic>
    </p:spTree>
    <p:extLst>
      <p:ext uri="{BB962C8B-B14F-4D97-AF65-F5344CB8AC3E}">
        <p14:creationId xmlns:p14="http://schemas.microsoft.com/office/powerpoint/2010/main" val="427970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77206" y="227235"/>
            <a:ext cx="4789587" cy="730468"/>
          </a:xfrm>
        </p:spPr>
        <p:txBody>
          <a:bodyPr>
            <a:noAutofit/>
          </a:bodyPr>
          <a:lstStyle/>
          <a:p>
            <a:pPr algn="ctr"/>
            <a:r>
              <a:rPr lang="nb-NO" sz="2200" dirty="0"/>
              <a:t>Når vi sykler til </a:t>
            </a:r>
            <a:br>
              <a:rPr lang="nb-NO" sz="2200" dirty="0"/>
            </a:br>
            <a:r>
              <a:rPr lang="nb-NO" sz="2200" dirty="0"/>
              <a:t>trening og kamper/arrangement:</a:t>
            </a:r>
          </a:p>
        </p:txBody>
      </p:sp>
      <p:sp>
        <p:nvSpPr>
          <p:cNvPr id="3" name="Plassholder for innhold 2"/>
          <p:cNvSpPr>
            <a:spLocks noGrp="1"/>
          </p:cNvSpPr>
          <p:nvPr>
            <p:ph idx="1"/>
          </p:nvPr>
        </p:nvSpPr>
        <p:spPr>
          <a:xfrm>
            <a:off x="464758" y="1085184"/>
            <a:ext cx="7210396" cy="3017054"/>
          </a:xfrm>
        </p:spPr>
        <p:txBody>
          <a:bodyPr>
            <a:noAutofit/>
          </a:bodyPr>
          <a:lstStyle/>
          <a:p>
            <a:pPr marL="0" indent="0">
              <a:buNone/>
            </a:pPr>
            <a:r>
              <a:rPr lang="nb-NO" sz="1400" dirty="0"/>
              <a:t>Bruker vi:</a:t>
            </a:r>
          </a:p>
          <a:p>
            <a:pPr lvl="1">
              <a:buFont typeface="Wingdings" panose="05000000000000000000" pitchFamily="2" charset="2"/>
              <a:buChar char="ü"/>
            </a:pPr>
            <a:r>
              <a:rPr lang="nb-NO" sz="1400" dirty="0"/>
              <a:t> Hjelm</a:t>
            </a:r>
          </a:p>
          <a:p>
            <a:pPr lvl="1">
              <a:buFont typeface="Wingdings" panose="05000000000000000000" pitchFamily="2" charset="2"/>
              <a:buChar char="ü"/>
            </a:pPr>
            <a:r>
              <a:rPr lang="nb-NO" sz="1400" dirty="0"/>
              <a:t> Gang og sykkelstier</a:t>
            </a:r>
          </a:p>
          <a:p>
            <a:pPr lvl="1">
              <a:buFont typeface="Wingdings" panose="05000000000000000000" pitchFamily="2" charset="2"/>
              <a:buChar char="ü"/>
            </a:pPr>
            <a:r>
              <a:rPr lang="nb-NO" sz="1400" dirty="0"/>
              <a:t> Sykkel med lys foran og bak</a:t>
            </a:r>
          </a:p>
          <a:p>
            <a:pPr lvl="1">
              <a:buFont typeface="Wingdings" panose="05000000000000000000" pitchFamily="2" charset="2"/>
              <a:buChar char="ü"/>
            </a:pPr>
            <a:r>
              <a:rPr lang="nb-NO" sz="1400" dirty="0"/>
              <a:t> Refleksvest</a:t>
            </a:r>
          </a:p>
          <a:p>
            <a:pPr marL="457200" lvl="1" indent="0">
              <a:buNone/>
            </a:pPr>
            <a:endParaRPr lang="nb-NO" sz="1400" dirty="0"/>
          </a:p>
          <a:p>
            <a:pPr marL="0" indent="0">
              <a:buNone/>
            </a:pPr>
            <a:r>
              <a:rPr lang="nb-NO" sz="1400" dirty="0"/>
              <a:t>Når vi krysser gaten:</a:t>
            </a:r>
          </a:p>
          <a:p>
            <a:pPr lvl="1">
              <a:buFont typeface="Wingdings" panose="05000000000000000000" pitchFamily="2" charset="2"/>
              <a:buChar char="ü"/>
            </a:pPr>
            <a:r>
              <a:rPr lang="nb-NO" sz="1400" dirty="0"/>
              <a:t> Går vi av sykkelen ved kryssing av fotgjengerfelt</a:t>
            </a:r>
          </a:p>
          <a:p>
            <a:pPr lvl="1">
              <a:buFont typeface="Wingdings" panose="05000000000000000000" pitchFamily="2" charset="2"/>
              <a:buChar char="ü"/>
            </a:pPr>
            <a:r>
              <a:rPr lang="nb-NO" sz="1400" dirty="0"/>
              <a:t> Ser vi oss godt om og ser at det ikke komme biler</a:t>
            </a:r>
            <a:br>
              <a:rPr lang="nb-NO" sz="1400" dirty="0"/>
            </a:br>
            <a:endParaRPr lang="nb-NO" sz="1400" dirty="0"/>
          </a:p>
          <a:p>
            <a:pPr marL="457200" lvl="1" indent="0">
              <a:buNone/>
            </a:pPr>
            <a:r>
              <a:rPr lang="nb-NO" sz="1400" dirty="0"/>
              <a:t>Vi har god sykkelopplæring før du får sykle</a:t>
            </a:r>
          </a:p>
        </p:txBody>
      </p:sp>
      <p:sp>
        <p:nvSpPr>
          <p:cNvPr id="6" name="TekstSylinder 5">
            <a:extLst>
              <a:ext uri="{FF2B5EF4-FFF2-40B4-BE49-F238E27FC236}">
                <a16:creationId xmlns:a16="http://schemas.microsoft.com/office/drawing/2014/main" id="{D2E8CEDF-BE7C-EB4B-82D8-475DFB602F57}"/>
              </a:ext>
            </a:extLst>
          </p:cNvPr>
          <p:cNvSpPr txBox="1"/>
          <p:nvPr/>
        </p:nvSpPr>
        <p:spPr>
          <a:xfrm>
            <a:off x="7994822" y="1085184"/>
            <a:ext cx="1141543" cy="738664"/>
          </a:xfrm>
          <a:prstGeom prst="rect">
            <a:avLst/>
          </a:prstGeom>
          <a:noFill/>
        </p:spPr>
        <p:txBody>
          <a:bodyPr wrap="square" rtlCol="0">
            <a:spAutoFit/>
          </a:bodyPr>
          <a:lstStyle/>
          <a:p>
            <a:r>
              <a:rPr lang="nb-NO" sz="1400" dirty="0"/>
              <a:t>(</a:t>
            </a:r>
            <a:r>
              <a:rPr lang="nb-NO" sz="1400" dirty="0" err="1"/>
              <a:t>evt</a:t>
            </a:r>
            <a:r>
              <a:rPr lang="nb-NO" sz="1400" dirty="0"/>
              <a:t> idrettslagets logo)</a:t>
            </a:r>
          </a:p>
        </p:txBody>
      </p:sp>
      <p:pic>
        <p:nvPicPr>
          <p:cNvPr id="7" name="Bilde 6">
            <a:extLst>
              <a:ext uri="{FF2B5EF4-FFF2-40B4-BE49-F238E27FC236}">
                <a16:creationId xmlns:a16="http://schemas.microsoft.com/office/drawing/2014/main" id="{AE533F65-21FB-474A-B53F-2ADE373EB0E8}"/>
              </a:ext>
            </a:extLst>
          </p:cNvPr>
          <p:cNvPicPr>
            <a:picLocks noChangeAspect="1"/>
          </p:cNvPicPr>
          <p:nvPr/>
        </p:nvPicPr>
        <p:blipFill>
          <a:blip r:embed="rId2"/>
          <a:stretch>
            <a:fillRect/>
          </a:stretch>
        </p:blipFill>
        <p:spPr>
          <a:xfrm>
            <a:off x="7082288" y="226753"/>
            <a:ext cx="730950" cy="730950"/>
          </a:xfrm>
          <a:prstGeom prst="rect">
            <a:avLst/>
          </a:prstGeom>
        </p:spPr>
      </p:pic>
    </p:spTree>
    <p:extLst>
      <p:ext uri="{BB962C8B-B14F-4D97-AF65-F5344CB8AC3E}">
        <p14:creationId xmlns:p14="http://schemas.microsoft.com/office/powerpoint/2010/main" val="4568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31964" y="226753"/>
            <a:ext cx="4680071" cy="730950"/>
          </a:xfrm>
        </p:spPr>
        <p:txBody>
          <a:bodyPr>
            <a:noAutofit/>
          </a:bodyPr>
          <a:lstStyle/>
          <a:p>
            <a:pPr algn="ctr"/>
            <a:r>
              <a:rPr lang="nb-NO" sz="2200" dirty="0"/>
              <a:t>Når vi kjører til </a:t>
            </a:r>
            <a:br>
              <a:rPr lang="nb-NO" sz="2200" dirty="0"/>
            </a:br>
            <a:r>
              <a:rPr lang="nb-NO" sz="2200" dirty="0"/>
              <a:t>trening og kamper/renn/arrangement: </a:t>
            </a:r>
          </a:p>
        </p:txBody>
      </p:sp>
      <p:sp>
        <p:nvSpPr>
          <p:cNvPr id="3" name="Plassholder for innhold 2"/>
          <p:cNvSpPr>
            <a:spLocks noGrp="1"/>
          </p:cNvSpPr>
          <p:nvPr>
            <p:ph idx="1"/>
          </p:nvPr>
        </p:nvSpPr>
        <p:spPr>
          <a:xfrm>
            <a:off x="428886" y="1085184"/>
            <a:ext cx="7210396" cy="3390845"/>
          </a:xfrm>
        </p:spPr>
        <p:txBody>
          <a:bodyPr>
            <a:noAutofit/>
          </a:bodyPr>
          <a:lstStyle/>
          <a:p>
            <a:pPr marL="0" indent="0">
              <a:buNone/>
            </a:pPr>
            <a:r>
              <a:rPr lang="nb-NO" sz="1400" dirty="0"/>
              <a:t>Skal vi ha og bruke:</a:t>
            </a:r>
          </a:p>
          <a:p>
            <a:pPr lvl="1">
              <a:buFont typeface="Wingdings" panose="05000000000000000000" pitchFamily="2" charset="2"/>
              <a:buChar char="ü"/>
            </a:pPr>
            <a:r>
              <a:rPr lang="nb-NO" sz="1200" dirty="0"/>
              <a:t> Sunne holdninger i trafikken</a:t>
            </a:r>
          </a:p>
          <a:p>
            <a:pPr lvl="1">
              <a:buFont typeface="Wingdings" panose="05000000000000000000" pitchFamily="2" charset="2"/>
              <a:buChar char="ü"/>
            </a:pPr>
            <a:r>
              <a:rPr lang="nb-NO" sz="1200" dirty="0"/>
              <a:t> Følge fartsgrensene</a:t>
            </a:r>
          </a:p>
          <a:p>
            <a:pPr lvl="1">
              <a:buFont typeface="Wingdings" panose="05000000000000000000" pitchFamily="2" charset="2"/>
              <a:buChar char="ü"/>
            </a:pPr>
            <a:r>
              <a:rPr lang="nb-NO" sz="1200" dirty="0"/>
              <a:t> Handsfree ved bruk av telefon under kjøring</a:t>
            </a:r>
          </a:p>
          <a:p>
            <a:pPr lvl="1">
              <a:buFont typeface="Wingdings" panose="05000000000000000000" pitchFamily="2" charset="2"/>
              <a:buChar char="ü"/>
            </a:pPr>
            <a:r>
              <a:rPr lang="nb-NO" sz="1200" dirty="0"/>
              <a:t> Sikkerhetsbelter på riktig måte</a:t>
            </a:r>
          </a:p>
          <a:p>
            <a:pPr lvl="1">
              <a:buFont typeface="Wingdings" panose="05000000000000000000" pitchFamily="2" charset="2"/>
              <a:buChar char="ü"/>
            </a:pPr>
            <a:r>
              <a:rPr lang="nb-NO" sz="1200" dirty="0"/>
              <a:t> God tid</a:t>
            </a:r>
          </a:p>
          <a:p>
            <a:pPr lvl="1">
              <a:buFont typeface="Wingdings" panose="05000000000000000000" pitchFamily="2" charset="2"/>
              <a:buChar char="ü"/>
            </a:pPr>
            <a:r>
              <a:rPr lang="nb-NO" sz="1200" dirty="0"/>
              <a:t>Kjøretøy og dekk i forskriftsmessig stand</a:t>
            </a:r>
            <a:br>
              <a:rPr lang="nb-NO" sz="1400" dirty="0"/>
            </a:br>
            <a:endParaRPr lang="nb-NO" sz="1400" dirty="0"/>
          </a:p>
          <a:p>
            <a:pPr marL="0" indent="0">
              <a:buNone/>
            </a:pPr>
            <a:r>
              <a:rPr lang="nb-NO" sz="1400" dirty="0"/>
              <a:t>Tips</a:t>
            </a:r>
          </a:p>
          <a:p>
            <a:pPr lvl="1">
              <a:buFont typeface="Wingdings" panose="05000000000000000000" pitchFamily="2" charset="2"/>
              <a:buChar char="ü"/>
            </a:pPr>
            <a:r>
              <a:rPr lang="nb-NO" sz="1200" dirty="0"/>
              <a:t> Vær aktpågivende</a:t>
            </a:r>
          </a:p>
          <a:p>
            <a:pPr lvl="1">
              <a:buFont typeface="Wingdings" panose="05000000000000000000" pitchFamily="2" charset="2"/>
              <a:buChar char="ü"/>
            </a:pPr>
            <a:r>
              <a:rPr lang="nb-NO" sz="1200" dirty="0"/>
              <a:t> Planlegg kjøring og unngå å rygge (spesielt oppmerksom om du må rygge)</a:t>
            </a:r>
          </a:p>
          <a:p>
            <a:pPr lvl="1">
              <a:buFont typeface="Wingdings" panose="05000000000000000000" pitchFamily="2" charset="2"/>
              <a:buChar char="ü"/>
            </a:pPr>
            <a:r>
              <a:rPr lang="nb-NO" sz="1200" dirty="0"/>
              <a:t> Påse at alle trygt kan forlate bilen og benytt parkeringslys når du står stille</a:t>
            </a:r>
          </a:p>
          <a:p>
            <a:pPr lvl="1">
              <a:buFont typeface="Wingdings" panose="05000000000000000000" pitchFamily="2" charset="2"/>
              <a:buChar char="ü"/>
            </a:pPr>
            <a:r>
              <a:rPr lang="nb-NO" sz="1200" dirty="0"/>
              <a:t> Rusmidler og kjøring hører ikke sammen</a:t>
            </a:r>
          </a:p>
          <a:p>
            <a:pPr marL="342900" lvl="1" indent="0">
              <a:buNone/>
            </a:pPr>
            <a:endParaRPr lang="nb-NO" sz="1400" dirty="0"/>
          </a:p>
        </p:txBody>
      </p:sp>
      <p:sp>
        <p:nvSpPr>
          <p:cNvPr id="6" name="TekstSylinder 5">
            <a:extLst>
              <a:ext uri="{FF2B5EF4-FFF2-40B4-BE49-F238E27FC236}">
                <a16:creationId xmlns:a16="http://schemas.microsoft.com/office/drawing/2014/main" id="{FFB76535-DDD0-354E-B260-72822EEFAEA6}"/>
              </a:ext>
            </a:extLst>
          </p:cNvPr>
          <p:cNvSpPr txBox="1"/>
          <p:nvPr/>
        </p:nvSpPr>
        <p:spPr>
          <a:xfrm>
            <a:off x="7994822" y="1085184"/>
            <a:ext cx="1141543" cy="738664"/>
          </a:xfrm>
          <a:prstGeom prst="rect">
            <a:avLst/>
          </a:prstGeom>
          <a:noFill/>
        </p:spPr>
        <p:txBody>
          <a:bodyPr wrap="square" rtlCol="0">
            <a:spAutoFit/>
          </a:bodyPr>
          <a:lstStyle/>
          <a:p>
            <a:r>
              <a:rPr lang="nb-NO" sz="1400" dirty="0"/>
              <a:t>(</a:t>
            </a:r>
            <a:r>
              <a:rPr lang="nb-NO" sz="1400" dirty="0" err="1"/>
              <a:t>evt</a:t>
            </a:r>
            <a:r>
              <a:rPr lang="nb-NO" sz="1400" dirty="0"/>
              <a:t> idrettslagets logo)</a:t>
            </a:r>
          </a:p>
        </p:txBody>
      </p:sp>
      <p:pic>
        <p:nvPicPr>
          <p:cNvPr id="7" name="Bilde 6">
            <a:extLst>
              <a:ext uri="{FF2B5EF4-FFF2-40B4-BE49-F238E27FC236}">
                <a16:creationId xmlns:a16="http://schemas.microsoft.com/office/drawing/2014/main" id="{8764BD22-F92E-8747-B4E7-9C99459C282A}"/>
              </a:ext>
            </a:extLst>
          </p:cNvPr>
          <p:cNvPicPr>
            <a:picLocks noChangeAspect="1"/>
          </p:cNvPicPr>
          <p:nvPr/>
        </p:nvPicPr>
        <p:blipFill>
          <a:blip r:embed="rId2"/>
          <a:stretch>
            <a:fillRect/>
          </a:stretch>
        </p:blipFill>
        <p:spPr>
          <a:xfrm>
            <a:off x="7082288" y="226753"/>
            <a:ext cx="730950" cy="730950"/>
          </a:xfrm>
          <a:prstGeom prst="rect">
            <a:avLst/>
          </a:prstGeom>
        </p:spPr>
      </p:pic>
    </p:spTree>
    <p:extLst>
      <p:ext uri="{BB962C8B-B14F-4D97-AF65-F5344CB8AC3E}">
        <p14:creationId xmlns:p14="http://schemas.microsoft.com/office/powerpoint/2010/main" val="541150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425283" y="384809"/>
            <a:ext cx="2293434" cy="414837"/>
          </a:xfrm>
        </p:spPr>
        <p:txBody>
          <a:bodyPr/>
          <a:lstStyle/>
          <a:p>
            <a:r>
              <a:rPr lang="nb-NO" sz="2200" dirty="0"/>
              <a:t>Hvis vi leier buss:</a:t>
            </a:r>
          </a:p>
        </p:txBody>
      </p:sp>
      <p:sp>
        <p:nvSpPr>
          <p:cNvPr id="3" name="Plassholder for innhold 2"/>
          <p:cNvSpPr>
            <a:spLocks noGrp="1"/>
          </p:cNvSpPr>
          <p:nvPr>
            <p:ph idx="1"/>
          </p:nvPr>
        </p:nvSpPr>
        <p:spPr>
          <a:xfrm>
            <a:off x="405161" y="1085184"/>
            <a:ext cx="5705707" cy="3394075"/>
          </a:xfrm>
        </p:spPr>
        <p:txBody>
          <a:bodyPr>
            <a:normAutofit fontScale="92500" lnSpcReduction="10000"/>
          </a:bodyPr>
          <a:lstStyle/>
          <a:p>
            <a:pPr marL="0" indent="0">
              <a:buNone/>
            </a:pPr>
            <a:r>
              <a:rPr lang="nb-NO" sz="1500" dirty="0"/>
              <a:t>Stiller vi krav til sjåfør og transportør:</a:t>
            </a:r>
            <a:endParaRPr lang="nb-NO" dirty="0"/>
          </a:p>
          <a:p>
            <a:pPr lvl="1">
              <a:buFont typeface="Wingdings" panose="05000000000000000000" pitchFamily="2" charset="2"/>
              <a:buChar char="ü"/>
            </a:pPr>
            <a:r>
              <a:rPr lang="nb-NO" dirty="0"/>
              <a:t> </a:t>
            </a:r>
            <a:r>
              <a:rPr lang="nb-NO" sz="1400" dirty="0"/>
              <a:t>Kjøretøy og dekk i forskriftsmessig stand</a:t>
            </a:r>
          </a:p>
          <a:p>
            <a:pPr lvl="1">
              <a:buFont typeface="Wingdings" panose="05000000000000000000" pitchFamily="2" charset="2"/>
              <a:buChar char="ü"/>
            </a:pPr>
            <a:r>
              <a:rPr lang="nb-NO" sz="1400" dirty="0"/>
              <a:t> Buss utstyrt med trepunkts sikkerhetsbelter og sitteplasser til alle</a:t>
            </a:r>
          </a:p>
          <a:p>
            <a:pPr lvl="1">
              <a:buFont typeface="Wingdings" panose="05000000000000000000" pitchFamily="2" charset="2"/>
              <a:buChar char="ü"/>
            </a:pPr>
            <a:r>
              <a:rPr lang="nb-NO" sz="1400" dirty="0"/>
              <a:t> Minst mulig løst materiell i bussen/sikret bagasje</a:t>
            </a:r>
          </a:p>
          <a:p>
            <a:pPr lvl="1">
              <a:buFont typeface="Wingdings" panose="05000000000000000000" pitchFamily="2" charset="2"/>
              <a:buChar char="ü"/>
            </a:pPr>
            <a:r>
              <a:rPr lang="nb-NO" sz="1400" dirty="0"/>
              <a:t> Handsfree for sjåfør</a:t>
            </a:r>
          </a:p>
          <a:p>
            <a:pPr lvl="1">
              <a:buFont typeface="Wingdings" panose="05000000000000000000" pitchFamily="2" charset="2"/>
              <a:buChar char="ü"/>
            </a:pPr>
            <a:r>
              <a:rPr lang="nb-NO" sz="1400" dirty="0"/>
              <a:t> God tid skal brukes på oppdraget og følger kjøre og </a:t>
            </a:r>
            <a:br>
              <a:rPr lang="nb-NO" sz="1400" dirty="0"/>
            </a:br>
            <a:r>
              <a:rPr lang="nb-NO" sz="1400" dirty="0"/>
              <a:t> hviletidsbestemmelsene</a:t>
            </a:r>
          </a:p>
          <a:p>
            <a:pPr lvl="1">
              <a:buFont typeface="Wingdings" panose="05000000000000000000" pitchFamily="2" charset="2"/>
              <a:buChar char="ü"/>
            </a:pPr>
            <a:r>
              <a:rPr lang="nb-NO" sz="1400" dirty="0"/>
              <a:t>Voksne reiseledere på alle turer</a:t>
            </a:r>
          </a:p>
          <a:p>
            <a:pPr marL="457200" lvl="1" indent="0">
              <a:buNone/>
            </a:pPr>
            <a:endParaRPr lang="nb-NO" sz="1400" dirty="0"/>
          </a:p>
          <a:p>
            <a:r>
              <a:rPr lang="nb-NO" sz="1500" dirty="0"/>
              <a:t>Rusmidler og kjøring hører ikke sammen!</a:t>
            </a:r>
          </a:p>
          <a:p>
            <a:r>
              <a:rPr lang="nb-NO" sz="1500" dirty="0"/>
              <a:t>Reiseleder fra klubb på alle reiser</a:t>
            </a:r>
          </a:p>
          <a:p>
            <a:r>
              <a:rPr lang="nb-NO" sz="1500" dirty="0"/>
              <a:t>Egne retningslinjer for reiseleder og lagleder</a:t>
            </a:r>
          </a:p>
          <a:p>
            <a:pPr lvl="1">
              <a:buFont typeface="Wingdings" panose="05000000000000000000" pitchFamily="2" charset="2"/>
              <a:buChar char="ü"/>
            </a:pPr>
            <a:endParaRPr lang="nb-NO" dirty="0"/>
          </a:p>
          <a:p>
            <a:pPr lvl="1">
              <a:buFont typeface="Wingdings" panose="05000000000000000000" pitchFamily="2" charset="2"/>
              <a:buChar char="ü"/>
            </a:pPr>
            <a:endParaRPr lang="nb-NO" dirty="0"/>
          </a:p>
        </p:txBody>
      </p:sp>
      <p:sp>
        <p:nvSpPr>
          <p:cNvPr id="5" name="TekstSylinder 4">
            <a:extLst>
              <a:ext uri="{FF2B5EF4-FFF2-40B4-BE49-F238E27FC236}">
                <a16:creationId xmlns:a16="http://schemas.microsoft.com/office/drawing/2014/main" id="{252877BA-23FE-4C43-A067-2D6B636D456E}"/>
              </a:ext>
            </a:extLst>
          </p:cNvPr>
          <p:cNvSpPr txBox="1"/>
          <p:nvPr/>
        </p:nvSpPr>
        <p:spPr>
          <a:xfrm>
            <a:off x="7994822" y="1085184"/>
            <a:ext cx="1141543" cy="738664"/>
          </a:xfrm>
          <a:prstGeom prst="rect">
            <a:avLst/>
          </a:prstGeom>
          <a:noFill/>
        </p:spPr>
        <p:txBody>
          <a:bodyPr wrap="square" rtlCol="0">
            <a:spAutoFit/>
          </a:bodyPr>
          <a:lstStyle/>
          <a:p>
            <a:r>
              <a:rPr lang="nb-NO" sz="1400" dirty="0"/>
              <a:t>(</a:t>
            </a:r>
            <a:r>
              <a:rPr lang="nb-NO" sz="1400" dirty="0" err="1"/>
              <a:t>evt</a:t>
            </a:r>
            <a:r>
              <a:rPr lang="nb-NO" sz="1400" dirty="0"/>
              <a:t> idrettslagets logo)</a:t>
            </a:r>
          </a:p>
        </p:txBody>
      </p:sp>
      <p:pic>
        <p:nvPicPr>
          <p:cNvPr id="7" name="Bilde 6">
            <a:extLst>
              <a:ext uri="{FF2B5EF4-FFF2-40B4-BE49-F238E27FC236}">
                <a16:creationId xmlns:a16="http://schemas.microsoft.com/office/drawing/2014/main" id="{13A5909E-8934-394E-83A8-3CD9AC1C23FA}"/>
              </a:ext>
            </a:extLst>
          </p:cNvPr>
          <p:cNvPicPr>
            <a:picLocks noChangeAspect="1"/>
          </p:cNvPicPr>
          <p:nvPr/>
        </p:nvPicPr>
        <p:blipFill>
          <a:blip r:embed="rId2"/>
          <a:stretch>
            <a:fillRect/>
          </a:stretch>
        </p:blipFill>
        <p:spPr>
          <a:xfrm>
            <a:off x="7082288" y="226753"/>
            <a:ext cx="730950" cy="730950"/>
          </a:xfrm>
          <a:prstGeom prst="rect">
            <a:avLst/>
          </a:prstGeom>
        </p:spPr>
      </p:pic>
    </p:spTree>
    <p:extLst>
      <p:ext uri="{BB962C8B-B14F-4D97-AF65-F5344CB8AC3E}">
        <p14:creationId xmlns:p14="http://schemas.microsoft.com/office/powerpoint/2010/main" val="2793522410"/>
      </p:ext>
    </p:extLst>
  </p:cSld>
  <p:clrMapOvr>
    <a:masterClrMapping/>
  </p:clrMapOvr>
</p:sld>
</file>

<file path=ppt/theme/theme1.xml><?xml version="1.0" encoding="utf-8"?>
<a:theme xmlns:a="http://schemas.openxmlformats.org/drawingml/2006/main" name="Trygg_Trafikk_klassisk_mal_19.05">
  <a:themeElements>
    <a:clrScheme name="Trygg Traffikk Tema">
      <a:dk1>
        <a:srgbClr val="595959"/>
      </a:dk1>
      <a:lt1>
        <a:srgbClr val="FFFFFF"/>
      </a:lt1>
      <a:dk2>
        <a:srgbClr val="EE2E24"/>
      </a:dk2>
      <a:lt2>
        <a:srgbClr val="76BDFF"/>
      </a:lt2>
      <a:accent1>
        <a:srgbClr val="0057A7"/>
      </a:accent1>
      <a:accent2>
        <a:srgbClr val="F0D700"/>
      </a:accent2>
      <a:accent3>
        <a:srgbClr val="C1D837"/>
      </a:accent3>
      <a:accent4>
        <a:srgbClr val="0BB14E"/>
      </a:accent4>
      <a:accent5>
        <a:srgbClr val="4BACC6"/>
      </a:accent5>
      <a:accent6>
        <a:srgbClr val="F78815"/>
      </a:accent6>
      <a:hlink>
        <a:srgbClr val="00BAFF"/>
      </a:hlink>
      <a:folHlink>
        <a:srgbClr val="3A5E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9525" cmpd="sng">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9525" cap="flat" cmpd="sng">
          <a:solidFill>
            <a:schemeClr val="tx1"/>
          </a:solidFill>
          <a:prstDash val="solid"/>
          <a:round/>
          <a:headEnd type="none"/>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ribruk xmlns="332ae33b-92e3-438d-aa55-b56768b17607">true</Fribruk>
    <Fotograf xmlns="332ae33b-92e3-438d-aa55-b56768b17607" xsi:nil="true"/>
    <SharedWithUsers xmlns="fc5b18e6-3296-4dd6-ae2a-7e259966d832">
      <UserInfo>
        <DisplayName>Harald Heieraas</DisplayName>
        <AccountId>28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C236FA11FF3084E931E09C070CBF906" ma:contentTypeVersion="15" ma:contentTypeDescription="Opprett et nytt dokument." ma:contentTypeScope="" ma:versionID="13987a165b37321b6593fc9d336aaca1">
  <xsd:schema xmlns:xsd="http://www.w3.org/2001/XMLSchema" xmlns:xs="http://www.w3.org/2001/XMLSchema" xmlns:p="http://schemas.microsoft.com/office/2006/metadata/properties" xmlns:ns2="332ae33b-92e3-438d-aa55-b56768b17607" xmlns:ns3="fc5b18e6-3296-4dd6-ae2a-7e259966d832" targetNamespace="http://schemas.microsoft.com/office/2006/metadata/properties" ma:root="true" ma:fieldsID="a928c01bfa4109a72386e42738bcf29f" ns2:_="" ns3:_="">
    <xsd:import namespace="332ae33b-92e3-438d-aa55-b56768b17607"/>
    <xsd:import namespace="fc5b18e6-3296-4dd6-ae2a-7e259966d8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Fotograf" minOccurs="0"/>
                <xsd:element ref="ns2:Fribruk"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2ae33b-92e3-438d-aa55-b56768b176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Fotograf" ma:index="20" nillable="true" ma:displayName="Fotograf" ma:format="Dropdown" ma:internalName="Fotograf">
      <xsd:simpleType>
        <xsd:restriction base="dms:Text">
          <xsd:maxLength value="255"/>
        </xsd:restriction>
      </xsd:simpleType>
    </xsd:element>
    <xsd:element name="Fribruk" ma:index="21" nillable="true" ma:displayName="Fri bruk" ma:default="1" ma:format="Dropdown" ma:internalName="Fribruk">
      <xsd:simpleType>
        <xsd:restriction base="dms:Boolea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5b18e6-3296-4dd6-ae2a-7e259966d832"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49C7B6-163B-43B1-A8BD-AD90340178C0}">
  <ds:schemaRefs>
    <ds:schemaRef ds:uri="http://schemas.microsoft.com/sharepoint/v3/contenttype/forms"/>
  </ds:schemaRefs>
</ds:datastoreItem>
</file>

<file path=customXml/itemProps2.xml><?xml version="1.0" encoding="utf-8"?>
<ds:datastoreItem xmlns:ds="http://schemas.openxmlformats.org/officeDocument/2006/customXml" ds:itemID="{DB50ED16-5B70-4AC1-904D-2B33E28B33EB}">
  <ds:schemaRefs>
    <ds:schemaRef ds:uri="http://purl.org/dc/dcmitype/"/>
    <ds:schemaRef ds:uri="http://schemas.microsoft.com/office/2006/metadata/properties"/>
    <ds:schemaRef ds:uri="fc5b18e6-3296-4dd6-ae2a-7e259966d832"/>
    <ds:schemaRef ds:uri="http://schemas.openxmlformats.org/package/2006/metadata/core-properties"/>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332ae33b-92e3-438d-aa55-b56768b17607"/>
  </ds:schemaRefs>
</ds:datastoreItem>
</file>

<file path=customXml/itemProps3.xml><?xml version="1.0" encoding="utf-8"?>
<ds:datastoreItem xmlns:ds="http://schemas.openxmlformats.org/officeDocument/2006/customXml" ds:itemID="{14578B20-5732-4092-827C-5406363AB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2ae33b-92e3-438d-aa55-b56768b17607"/>
    <ds:schemaRef ds:uri="fc5b18e6-3296-4dd6-ae2a-7e259966d8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Trygg_Trafikk_klassisk_mal_19</Template>
  <TotalTime>3189</TotalTime>
  <Words>677</Words>
  <Application>Microsoft Macintosh PowerPoint</Application>
  <PresentationFormat>Skjermfremvisning (16:9)</PresentationFormat>
  <Paragraphs>81</Paragraphs>
  <Slides>10</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Arial</vt:lpstr>
      <vt:lpstr>Calibri</vt:lpstr>
      <vt:lpstr>Segoe UI</vt:lpstr>
      <vt:lpstr>Wingdings</vt:lpstr>
      <vt:lpstr>Trygg_Trafikk_klassisk_mal_19.05</vt:lpstr>
      <vt:lpstr>Trygg Trafikk og NFF –  Sammen for økt trafikksikkerhet</vt:lpstr>
      <vt:lpstr>PowerPoint-presentasjon</vt:lpstr>
      <vt:lpstr>Refleksjoner</vt:lpstr>
      <vt:lpstr>Havarikommisjonens vurderinger</vt:lpstr>
      <vt:lpstr>Retningslinjer trafikksikkerhet    (Idrettslagets navn………)</vt:lpstr>
      <vt:lpstr>Når vi går til  trening eller kamper/renn/arrangement:</vt:lpstr>
      <vt:lpstr>Når vi sykler til  trening og kamper/arrangement:</vt:lpstr>
      <vt:lpstr>Når vi kjører til  trening og kamper/renn/arrangement: </vt:lpstr>
      <vt:lpstr>Hvis vi leier buss:</vt:lpstr>
      <vt:lpstr>(idrettslagets navn….) lover: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Retningslinjer trafikksikkerhet    (Idrettslagets navn………)</dc:title>
  <dc:creator>Anders Havdal</dc:creator>
  <cp:lastModifiedBy>Anders Havdal</cp:lastModifiedBy>
  <cp:revision>5</cp:revision>
  <dcterms:created xsi:type="dcterms:W3CDTF">2021-10-01T11:15:20Z</dcterms:created>
  <dcterms:modified xsi:type="dcterms:W3CDTF">2021-10-20T10:21:18Z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0x0101009C236FA11FF3084E931E09C070CBF906</vt:lpwstr>
  </property>
</Properties>
</file>