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48" r:id="rId1"/>
  </p:sldMasterIdLst>
  <p:notesMasterIdLst>
    <p:notesMasterId r:id="rId17"/>
  </p:notesMasterIdLst>
  <p:handoutMasterIdLst>
    <p:handoutMasterId r:id="rId18"/>
  </p:handoutMasterIdLst>
  <p:sldIdLst>
    <p:sldId id="257" r:id="rId2"/>
    <p:sldId id="333" r:id="rId3"/>
    <p:sldId id="301" r:id="rId4"/>
    <p:sldId id="316" r:id="rId5"/>
    <p:sldId id="295" r:id="rId6"/>
    <p:sldId id="260" r:id="rId7"/>
    <p:sldId id="328" r:id="rId8"/>
    <p:sldId id="310" r:id="rId9"/>
    <p:sldId id="334" r:id="rId10"/>
    <p:sldId id="313" r:id="rId11"/>
    <p:sldId id="335" r:id="rId12"/>
    <p:sldId id="315" r:id="rId13"/>
    <p:sldId id="281" r:id="rId14"/>
    <p:sldId id="307" r:id="rId15"/>
    <p:sldId id="293" r:id="rId16"/>
  </p:sldIdLst>
  <p:sldSz cx="9144000" cy="5143500" type="screen16x9"/>
  <p:notesSz cx="6797675" cy="9926638"/>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58055" autoAdjust="0"/>
  </p:normalViewPr>
  <p:slideViewPr>
    <p:cSldViewPr snapToGrid="0" snapToObjects="1">
      <p:cViewPr varScale="1">
        <p:scale>
          <a:sx n="70" d="100"/>
          <a:sy n="70" d="100"/>
        </p:scale>
        <p:origin x="1254" y="7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29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6B25D-DA47-467E-B1B0-9E0A1A6F08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05DD411F-FFDC-4F66-BDF9-E2CAE9164CA7}">
      <dgm:prSet phldrT="[Tekst]" custT="1"/>
      <dgm:spPr/>
      <dgm:t>
        <a:bodyPr/>
        <a:lstStyle/>
        <a:p>
          <a:r>
            <a:rPr lang="nb-NO" sz="2000" b="0" dirty="0" smtClean="0"/>
            <a:t>Den korteste veien er ikke alltid </a:t>
          </a:r>
          <a:br>
            <a:rPr lang="nb-NO" sz="2000" b="0" dirty="0" smtClean="0"/>
          </a:br>
          <a:r>
            <a:rPr lang="nb-NO" sz="2000" b="0" dirty="0" smtClean="0"/>
            <a:t>den tryggeste!</a:t>
          </a:r>
          <a:endParaRPr lang="nb-NO" sz="2000" b="0" dirty="0"/>
        </a:p>
      </dgm:t>
    </dgm:pt>
    <dgm:pt modelId="{C42AE11A-4A20-408A-9789-83241687B2D5}" type="parTrans" cxnId="{BB657947-90EB-4EC6-B291-6F80FC834871}">
      <dgm:prSet/>
      <dgm:spPr/>
      <dgm:t>
        <a:bodyPr/>
        <a:lstStyle/>
        <a:p>
          <a:endParaRPr lang="nb-NO"/>
        </a:p>
      </dgm:t>
    </dgm:pt>
    <dgm:pt modelId="{7112FC17-F0FC-49F3-8DDB-997B29FB6944}" type="sibTrans" cxnId="{BB657947-90EB-4EC6-B291-6F80FC834871}">
      <dgm:prSet/>
      <dgm:spPr/>
      <dgm:t>
        <a:bodyPr/>
        <a:lstStyle/>
        <a:p>
          <a:endParaRPr lang="nb-NO"/>
        </a:p>
      </dgm:t>
    </dgm:pt>
    <dgm:pt modelId="{5C9895CD-D4C8-430E-AA82-061CED8C38A6}">
      <dgm:prSet phldrT="[Tekst]" phldr="1" custT="1"/>
      <dgm:spPr/>
      <dgm:t>
        <a:bodyPr/>
        <a:lstStyle/>
        <a:p>
          <a:endParaRPr lang="nb-NO" sz="1600" dirty="0"/>
        </a:p>
      </dgm:t>
    </dgm:pt>
    <dgm:pt modelId="{C809A2A6-D301-4B76-879A-69C2C6637BAC}" type="parTrans" cxnId="{A30F4F0B-184B-4591-ACEB-727055E788FE}">
      <dgm:prSet/>
      <dgm:spPr/>
      <dgm:t>
        <a:bodyPr/>
        <a:lstStyle/>
        <a:p>
          <a:endParaRPr lang="nb-NO"/>
        </a:p>
      </dgm:t>
    </dgm:pt>
    <dgm:pt modelId="{8F931D38-C7DF-487C-9526-DBA64D6265B5}" type="sibTrans" cxnId="{A30F4F0B-184B-4591-ACEB-727055E788FE}">
      <dgm:prSet/>
      <dgm:spPr/>
      <dgm:t>
        <a:bodyPr/>
        <a:lstStyle/>
        <a:p>
          <a:endParaRPr lang="nb-NO"/>
        </a:p>
      </dgm:t>
    </dgm:pt>
    <dgm:pt modelId="{4AF7D373-5834-4911-A430-4F7BAEE40366}">
      <dgm:prSet custT="1"/>
      <dgm:spPr/>
      <dgm:t>
        <a:bodyPr/>
        <a:lstStyle/>
        <a:p>
          <a:r>
            <a:rPr lang="nb-NO" sz="2000" b="0" dirty="0" smtClean="0"/>
            <a:t>En omvei der det er mindre trafikk er et godt alternativ, for eksempel sykkelvei, sti eller turvei.</a:t>
          </a:r>
          <a:endParaRPr lang="nb-NO" sz="2000" b="0" dirty="0"/>
        </a:p>
      </dgm:t>
    </dgm:pt>
    <dgm:pt modelId="{CBEA2C84-993A-406A-84F5-91044499635D}" type="parTrans" cxnId="{BCCAA221-B0B9-4391-ADCB-C6FCF454CC34}">
      <dgm:prSet/>
      <dgm:spPr/>
      <dgm:t>
        <a:bodyPr/>
        <a:lstStyle/>
        <a:p>
          <a:endParaRPr lang="nb-NO"/>
        </a:p>
      </dgm:t>
    </dgm:pt>
    <dgm:pt modelId="{960E4EF5-DEA0-444E-9314-3EC4A9A9D11C}" type="sibTrans" cxnId="{BCCAA221-B0B9-4391-ADCB-C6FCF454CC34}">
      <dgm:prSet/>
      <dgm:spPr/>
      <dgm:t>
        <a:bodyPr/>
        <a:lstStyle/>
        <a:p>
          <a:endParaRPr lang="nb-NO"/>
        </a:p>
      </dgm:t>
    </dgm:pt>
    <dgm:pt modelId="{46814211-4A98-4115-80BA-29EF0263F4BB}" type="pres">
      <dgm:prSet presAssocID="{0006B25D-DA47-467E-B1B0-9E0A1A6F08FC}" presName="linear" presStyleCnt="0">
        <dgm:presLayoutVars>
          <dgm:animLvl val="lvl"/>
          <dgm:resizeHandles val="exact"/>
        </dgm:presLayoutVars>
      </dgm:prSet>
      <dgm:spPr/>
      <dgm:t>
        <a:bodyPr/>
        <a:lstStyle/>
        <a:p>
          <a:endParaRPr lang="nb-NO"/>
        </a:p>
      </dgm:t>
    </dgm:pt>
    <dgm:pt modelId="{A1C26FD7-F661-4C6B-9EC7-EDFC88524070}" type="pres">
      <dgm:prSet presAssocID="{05DD411F-FFDC-4F66-BDF9-E2CAE9164CA7}" presName="parentText" presStyleLbl="node1" presStyleIdx="0" presStyleCnt="2" custScaleY="119316">
        <dgm:presLayoutVars>
          <dgm:chMax val="0"/>
          <dgm:bulletEnabled val="1"/>
        </dgm:presLayoutVars>
      </dgm:prSet>
      <dgm:spPr/>
      <dgm:t>
        <a:bodyPr/>
        <a:lstStyle/>
        <a:p>
          <a:endParaRPr lang="nb-NO"/>
        </a:p>
      </dgm:t>
    </dgm:pt>
    <dgm:pt modelId="{4FA5C06F-0821-4D87-857B-102CDE9CD25F}" type="pres">
      <dgm:prSet presAssocID="{05DD411F-FFDC-4F66-BDF9-E2CAE9164CA7}" presName="childText" presStyleLbl="revTx" presStyleIdx="0" presStyleCnt="1">
        <dgm:presLayoutVars>
          <dgm:bulletEnabled val="1"/>
        </dgm:presLayoutVars>
      </dgm:prSet>
      <dgm:spPr/>
      <dgm:t>
        <a:bodyPr/>
        <a:lstStyle/>
        <a:p>
          <a:endParaRPr lang="nb-NO"/>
        </a:p>
      </dgm:t>
    </dgm:pt>
    <dgm:pt modelId="{E9DB35C3-7ACB-42D0-B5FE-76FABDC67C0D}" type="pres">
      <dgm:prSet presAssocID="{4AF7D373-5834-4911-A430-4F7BAEE40366}" presName="parentText" presStyleLbl="node1" presStyleIdx="1" presStyleCnt="2" custScaleY="122680" custLinFactY="21564" custLinFactNeighborY="100000">
        <dgm:presLayoutVars>
          <dgm:chMax val="0"/>
          <dgm:bulletEnabled val="1"/>
        </dgm:presLayoutVars>
      </dgm:prSet>
      <dgm:spPr/>
      <dgm:t>
        <a:bodyPr/>
        <a:lstStyle/>
        <a:p>
          <a:endParaRPr lang="nb-NO"/>
        </a:p>
      </dgm:t>
    </dgm:pt>
  </dgm:ptLst>
  <dgm:cxnLst>
    <dgm:cxn modelId="{26F8F376-3BCD-4578-96E8-B1B45699E28E}" type="presOf" srcId="{4AF7D373-5834-4911-A430-4F7BAEE40366}" destId="{E9DB35C3-7ACB-42D0-B5FE-76FABDC67C0D}" srcOrd="0" destOrd="0" presId="urn:microsoft.com/office/officeart/2005/8/layout/vList2"/>
    <dgm:cxn modelId="{8B0B8223-6377-4EAF-BD1F-E5842225551B}" type="presOf" srcId="{0006B25D-DA47-467E-B1B0-9E0A1A6F08FC}" destId="{46814211-4A98-4115-80BA-29EF0263F4BB}" srcOrd="0" destOrd="0" presId="urn:microsoft.com/office/officeart/2005/8/layout/vList2"/>
    <dgm:cxn modelId="{A30F4F0B-184B-4591-ACEB-727055E788FE}" srcId="{05DD411F-FFDC-4F66-BDF9-E2CAE9164CA7}" destId="{5C9895CD-D4C8-430E-AA82-061CED8C38A6}" srcOrd="0" destOrd="0" parTransId="{C809A2A6-D301-4B76-879A-69C2C6637BAC}" sibTransId="{8F931D38-C7DF-487C-9526-DBA64D6265B5}"/>
    <dgm:cxn modelId="{94AEF918-D07A-4871-8410-32780028F9EF}" type="presOf" srcId="{05DD411F-FFDC-4F66-BDF9-E2CAE9164CA7}" destId="{A1C26FD7-F661-4C6B-9EC7-EDFC88524070}" srcOrd="0" destOrd="0" presId="urn:microsoft.com/office/officeart/2005/8/layout/vList2"/>
    <dgm:cxn modelId="{11853F79-D943-41FC-8695-981A8FDE7EFF}" type="presOf" srcId="{5C9895CD-D4C8-430E-AA82-061CED8C38A6}" destId="{4FA5C06F-0821-4D87-857B-102CDE9CD25F}" srcOrd="0" destOrd="0" presId="urn:microsoft.com/office/officeart/2005/8/layout/vList2"/>
    <dgm:cxn modelId="{BB657947-90EB-4EC6-B291-6F80FC834871}" srcId="{0006B25D-DA47-467E-B1B0-9E0A1A6F08FC}" destId="{05DD411F-FFDC-4F66-BDF9-E2CAE9164CA7}" srcOrd="0" destOrd="0" parTransId="{C42AE11A-4A20-408A-9789-83241687B2D5}" sibTransId="{7112FC17-F0FC-49F3-8DDB-997B29FB6944}"/>
    <dgm:cxn modelId="{BCCAA221-B0B9-4391-ADCB-C6FCF454CC34}" srcId="{0006B25D-DA47-467E-B1B0-9E0A1A6F08FC}" destId="{4AF7D373-5834-4911-A430-4F7BAEE40366}" srcOrd="1" destOrd="0" parTransId="{CBEA2C84-993A-406A-84F5-91044499635D}" sibTransId="{960E4EF5-DEA0-444E-9314-3EC4A9A9D11C}"/>
    <dgm:cxn modelId="{72B3D86F-5324-4146-94B2-DEF1FA83F20F}" type="presParOf" srcId="{46814211-4A98-4115-80BA-29EF0263F4BB}" destId="{A1C26FD7-F661-4C6B-9EC7-EDFC88524070}" srcOrd="0" destOrd="0" presId="urn:microsoft.com/office/officeart/2005/8/layout/vList2"/>
    <dgm:cxn modelId="{C99C506A-395E-40E9-A3D9-F56A73B21682}" type="presParOf" srcId="{46814211-4A98-4115-80BA-29EF0263F4BB}" destId="{4FA5C06F-0821-4D87-857B-102CDE9CD25F}" srcOrd="1" destOrd="0" presId="urn:microsoft.com/office/officeart/2005/8/layout/vList2"/>
    <dgm:cxn modelId="{B95AE764-BE7A-46B3-B64D-B061049AEBD3}" type="presParOf" srcId="{46814211-4A98-4115-80BA-29EF0263F4BB}" destId="{E9DB35C3-7ACB-42D0-B5FE-76FABDC67C0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26FD7-F661-4C6B-9EC7-EDFC88524070}">
      <dsp:nvSpPr>
        <dsp:cNvPr id="0" name=""/>
        <dsp:cNvSpPr/>
      </dsp:nvSpPr>
      <dsp:spPr>
        <a:xfrm>
          <a:off x="0" y="23661"/>
          <a:ext cx="4003675" cy="13129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nb-NO" sz="2000" b="0" kern="1200" dirty="0" smtClean="0"/>
            <a:t>Den korteste veien er ikke alltid </a:t>
          </a:r>
          <a:br>
            <a:rPr lang="nb-NO" sz="2000" b="0" kern="1200" dirty="0" smtClean="0"/>
          </a:br>
          <a:r>
            <a:rPr lang="nb-NO" sz="2000" b="0" kern="1200" dirty="0" smtClean="0"/>
            <a:t>den tryggeste!</a:t>
          </a:r>
          <a:endParaRPr lang="nb-NO" sz="2000" b="0" kern="1200" dirty="0"/>
        </a:p>
      </dsp:txBody>
      <dsp:txXfrm>
        <a:off x="64092" y="87753"/>
        <a:ext cx="3875491" cy="1184751"/>
      </dsp:txXfrm>
    </dsp:sp>
    <dsp:sp modelId="{4FA5C06F-0821-4D87-857B-102CDE9CD25F}">
      <dsp:nvSpPr>
        <dsp:cNvPr id="0" name=""/>
        <dsp:cNvSpPr/>
      </dsp:nvSpPr>
      <dsp:spPr>
        <a:xfrm>
          <a:off x="0" y="1336597"/>
          <a:ext cx="400367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17"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nb-NO" sz="1600" kern="1200" dirty="0"/>
        </a:p>
      </dsp:txBody>
      <dsp:txXfrm>
        <a:off x="0" y="1336597"/>
        <a:ext cx="4003675" cy="314640"/>
      </dsp:txXfrm>
    </dsp:sp>
    <dsp:sp modelId="{E9DB35C3-7ACB-42D0-B5FE-76FABDC67C0D}">
      <dsp:nvSpPr>
        <dsp:cNvPr id="0" name=""/>
        <dsp:cNvSpPr/>
      </dsp:nvSpPr>
      <dsp:spPr>
        <a:xfrm>
          <a:off x="0" y="1674898"/>
          <a:ext cx="4003675" cy="13499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nb-NO" sz="2000" b="0" kern="1200" dirty="0" smtClean="0"/>
            <a:t>En omvei der det er mindre trafikk er et godt alternativ, for eksempel sykkelvei, sti eller turvei.</a:t>
          </a:r>
          <a:endParaRPr lang="nb-NO" sz="2000" b="0" kern="1200" dirty="0"/>
        </a:p>
      </dsp:txBody>
      <dsp:txXfrm>
        <a:off x="65899" y="1740797"/>
        <a:ext cx="3871877" cy="1218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EDE26A-97F7-234B-ADAF-F48136D39B1B}" type="datetimeFigureOut">
              <a:rPr lang="nb-NO" smtClean="0"/>
              <a:t>06.05.2016</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32329AA-786F-6145-B3DE-E1A77C77F6C3}" type="slidenum">
              <a:rPr lang="nb-NO" smtClean="0"/>
              <a:t>‹#›</a:t>
            </a:fld>
            <a:endParaRPr lang="nb-NO"/>
          </a:p>
        </p:txBody>
      </p:sp>
    </p:spTree>
    <p:extLst>
      <p:ext uri="{BB962C8B-B14F-4D97-AF65-F5344CB8AC3E}">
        <p14:creationId xmlns:p14="http://schemas.microsoft.com/office/powerpoint/2010/main" val="155473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5431EFD-8368-3347-8F02-889F0BE6F874}" type="datetimeFigureOut">
              <a:rPr lang="nb-NO" smtClean="0"/>
              <a:t>06.05.2016</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8183111-E654-6E42-AC7C-57796BD2ACEF}" type="slidenum">
              <a:rPr lang="nb-NO" smtClean="0"/>
              <a:t>‹#›</a:t>
            </a:fld>
            <a:endParaRPr lang="nb-NO"/>
          </a:p>
        </p:txBody>
      </p:sp>
    </p:spTree>
    <p:extLst>
      <p:ext uri="{BB962C8B-B14F-4D97-AF65-F5344CB8AC3E}">
        <p14:creationId xmlns:p14="http://schemas.microsoft.com/office/powerpoint/2010/main" val="29534904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Notater til presentasjon</a:t>
            </a:r>
            <a:r>
              <a:rPr lang="nb-NO" sz="1200" b="1" baseline="0" dirty="0" smtClean="0"/>
              <a:t> om sykling til skolen</a:t>
            </a:r>
            <a:r>
              <a:rPr lang="nb-NO" sz="1200" b="1" u="none" dirty="0" smtClean="0"/>
              <a:t/>
            </a:r>
            <a:br>
              <a:rPr lang="nb-NO" sz="1200" b="1" u="none" dirty="0" smtClean="0"/>
            </a:br>
            <a:r>
              <a:rPr lang="nb-NO" sz="1200" dirty="0" smtClean="0"/>
              <a:t>Trygg Trafikk oppfordrer ledelsen ved alle landets skoler å ta opp temaet sykling i skolens rådsorganer og bli enige om felles anbefalinger i samarbeid med FAU. </a:t>
            </a:r>
          </a:p>
          <a:p>
            <a:r>
              <a:rPr lang="nb-NO" sz="1200" dirty="0" smtClean="0"/>
              <a:t>I den forbindelse er </a:t>
            </a:r>
            <a:r>
              <a:rPr lang="nb-NO" sz="1200" baseline="0" dirty="0" smtClean="0"/>
              <a:t>det </a:t>
            </a:r>
            <a:r>
              <a:rPr lang="nb-NO" sz="1200" dirty="0" smtClean="0"/>
              <a:t>laget en veileder, «Sykling på skoleveien – trygt frem og hjem»,  med tips og råd på veien. </a:t>
            </a:r>
          </a:p>
          <a:p>
            <a:r>
              <a:rPr lang="nb-NO" sz="1200" dirty="0" smtClean="0"/>
              <a:t>Denne presentasjonen bygger på veilederen og er ment som en hjelp til møter og innlegg. Veilederen kan lastes ned fra tryggtrafikk.no/tema/skole. </a:t>
            </a:r>
          </a:p>
          <a:p>
            <a:endParaRPr lang="nb-NO" sz="1200" b="1" u="none" dirty="0" smtClean="0"/>
          </a:p>
          <a:p>
            <a:endParaRPr lang="nb-NO" sz="1200" b="1" u="none" dirty="0" smtClean="0"/>
          </a:p>
          <a:p>
            <a:r>
              <a:rPr lang="nb-NO" sz="1200" b="1" u="none" dirty="0" smtClean="0"/>
              <a:t>Endring i </a:t>
            </a:r>
            <a:r>
              <a:rPr lang="nb-NO" sz="1200" b="1" i="1" u="none" dirty="0" smtClean="0"/>
              <a:t>forskrift til opplæringsloven - </a:t>
            </a:r>
            <a:r>
              <a:rPr lang="nb-NO" sz="1200" b="1" u="none" dirty="0" smtClean="0"/>
              <a:t>foreldrene bestemmer</a:t>
            </a:r>
            <a:endParaRPr lang="nb-NO"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smtClean="0"/>
              <a:t>De fleste skoler har lang og god tradisjon med å sette en felles aldersgrense for når elevene kan sykle alene på skoleveien. </a:t>
            </a:r>
            <a:endParaRPr lang="nb-NO" sz="1200" b="1" dirty="0" smtClean="0"/>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Høsten 2015 ble forskrift</a:t>
            </a:r>
            <a:r>
              <a:rPr lang="nb-NO" sz="1200" kern="1200" baseline="0" dirty="0" smtClean="0">
                <a:solidFill>
                  <a:schemeClr val="tx1"/>
                </a:solidFill>
                <a:effectLst/>
                <a:latin typeface="+mn-lt"/>
                <a:ea typeface="+mn-ea"/>
                <a:cs typeface="+mn-cs"/>
              </a:rPr>
              <a:t> til opplæringsloven </a:t>
            </a:r>
            <a:r>
              <a:rPr lang="nb-NO" sz="1200" kern="1200" dirty="0" smtClean="0">
                <a:solidFill>
                  <a:schemeClr val="tx1"/>
                </a:solidFill>
                <a:effectLst/>
                <a:latin typeface="+mn-lt"/>
                <a:ea typeface="+mn-ea"/>
                <a:cs typeface="+mn-cs"/>
              </a:rPr>
              <a:t>§12-1 endret, og fra 1.august 2016 gjelder følgende: </a:t>
            </a:r>
          </a:p>
          <a:p>
            <a:r>
              <a:rPr lang="nb-NO" sz="1200" kern="1200" dirty="0" smtClean="0">
                <a:solidFill>
                  <a:schemeClr val="tx1"/>
                </a:solidFill>
                <a:effectLst/>
                <a:latin typeface="+mn-lt"/>
                <a:ea typeface="+mn-ea"/>
                <a:cs typeface="+mn-cs"/>
              </a:rPr>
              <a:t>	«</a:t>
            </a:r>
            <a:r>
              <a:rPr lang="nb-NO" sz="1200" i="1" kern="1200" dirty="0" smtClean="0">
                <a:solidFill>
                  <a:schemeClr val="tx1"/>
                </a:solidFill>
                <a:effectLst/>
                <a:latin typeface="+mn-lt"/>
                <a:ea typeface="+mn-ea"/>
                <a:cs typeface="+mn-cs"/>
              </a:rPr>
              <a:t>I ordensreglementet for skolen bør det </a:t>
            </a:r>
            <a:r>
              <a:rPr lang="nb-NO" sz="1200" i="1" kern="1200" dirty="0" err="1" smtClean="0">
                <a:solidFill>
                  <a:schemeClr val="tx1"/>
                </a:solidFill>
                <a:effectLst/>
                <a:latin typeface="+mn-lt"/>
                <a:ea typeface="+mn-ea"/>
                <a:cs typeface="+mn-cs"/>
              </a:rPr>
              <a:t>takast</a:t>
            </a:r>
            <a:r>
              <a:rPr lang="nb-NO" sz="1200" i="1" kern="1200" dirty="0" smtClean="0">
                <a:solidFill>
                  <a:schemeClr val="tx1"/>
                </a:solidFill>
                <a:effectLst/>
                <a:latin typeface="+mn-lt"/>
                <a:ea typeface="+mn-ea"/>
                <a:cs typeface="+mn-cs"/>
              </a:rPr>
              <a:t> inn føresegner som </a:t>
            </a:r>
            <a:r>
              <a:rPr lang="nb-NO" sz="1200" i="1" kern="1200" dirty="0" err="1" smtClean="0">
                <a:solidFill>
                  <a:schemeClr val="tx1"/>
                </a:solidFill>
                <a:effectLst/>
                <a:latin typeface="+mn-lt"/>
                <a:ea typeface="+mn-ea"/>
                <a:cs typeface="+mn-cs"/>
              </a:rPr>
              <a:t>nærmare</a:t>
            </a:r>
            <a:r>
              <a:rPr lang="nb-NO" sz="1200" i="1"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	regulerer trafikktryggleik og andre </a:t>
            </a:r>
            <a:r>
              <a:rPr lang="nb-NO" sz="1200" i="1" kern="1200" dirty="0" err="1" smtClean="0">
                <a:solidFill>
                  <a:schemeClr val="tx1"/>
                </a:solidFill>
                <a:effectLst/>
                <a:latin typeface="+mn-lt"/>
                <a:ea typeface="+mn-ea"/>
                <a:cs typeface="+mn-cs"/>
              </a:rPr>
              <a:t>førebyggjande</a:t>
            </a:r>
            <a:r>
              <a:rPr lang="nb-NO" sz="1200" i="1" kern="1200" dirty="0" smtClean="0">
                <a:solidFill>
                  <a:schemeClr val="tx1"/>
                </a:solidFill>
                <a:effectLst/>
                <a:latin typeface="+mn-lt"/>
                <a:ea typeface="+mn-ea"/>
                <a:cs typeface="+mn-cs"/>
              </a:rPr>
              <a:t> tiltak. Foreldra </a:t>
            </a:r>
            <a:r>
              <a:rPr lang="nb-NO" sz="1200" i="1" kern="1200" dirty="0" err="1" smtClean="0">
                <a:solidFill>
                  <a:schemeClr val="tx1"/>
                </a:solidFill>
                <a:effectLst/>
                <a:latin typeface="+mn-lt"/>
                <a:ea typeface="+mn-ea"/>
                <a:cs typeface="+mn-cs"/>
              </a:rPr>
              <a:t>avgjer</a:t>
            </a:r>
            <a:r>
              <a:rPr lang="nb-NO" sz="1200" i="1" kern="1200" dirty="0" smtClean="0">
                <a:solidFill>
                  <a:schemeClr val="tx1"/>
                </a:solidFill>
                <a:effectLst/>
                <a:latin typeface="+mn-lt"/>
                <a:ea typeface="+mn-ea"/>
                <a:cs typeface="+mn-cs"/>
              </a:rPr>
              <a:t> om </a:t>
            </a:r>
          </a:p>
          <a:p>
            <a:r>
              <a:rPr lang="nb-NO" sz="1200" i="1" kern="1200" dirty="0" smtClean="0">
                <a:solidFill>
                  <a:schemeClr val="tx1"/>
                </a:solidFill>
                <a:effectLst/>
                <a:latin typeface="+mn-lt"/>
                <a:ea typeface="+mn-ea"/>
                <a:cs typeface="+mn-cs"/>
              </a:rPr>
              <a:t>	barna får sykle til skolen eller </a:t>
            </a:r>
            <a:r>
              <a:rPr lang="nb-NO" sz="1200" i="1" kern="1200" dirty="0" err="1" smtClean="0">
                <a:solidFill>
                  <a:schemeClr val="tx1"/>
                </a:solidFill>
                <a:effectLst/>
                <a:latin typeface="+mn-lt"/>
                <a:ea typeface="+mn-ea"/>
                <a:cs typeface="+mn-cs"/>
              </a:rPr>
              <a:t>ikkje</a:t>
            </a:r>
            <a:r>
              <a:rPr lang="nb-NO" sz="1200" i="1" kern="1200" dirty="0" smtClean="0">
                <a:solidFill>
                  <a:schemeClr val="tx1"/>
                </a:solidFill>
                <a:effectLst/>
                <a:latin typeface="+mn-lt"/>
                <a:ea typeface="+mn-ea"/>
                <a:cs typeface="+mn-cs"/>
              </a:rPr>
              <a:t>.»</a:t>
            </a:r>
          </a:p>
          <a:p>
            <a:r>
              <a:rPr lang="nb-NO" sz="1200" i="0" kern="1200" dirty="0" smtClean="0">
                <a:solidFill>
                  <a:schemeClr val="tx1"/>
                </a:solidFill>
                <a:effectLst/>
                <a:latin typeface="+mn-lt"/>
                <a:ea typeface="+mn-ea"/>
                <a:cs typeface="+mn-cs"/>
              </a:rPr>
              <a:t>Skolene bør lage anbefalinger om aldersgrense for sykling,</a:t>
            </a:r>
            <a:r>
              <a:rPr lang="nb-NO" sz="1200" i="0" kern="1200" baseline="0" dirty="0" smtClean="0">
                <a:solidFill>
                  <a:schemeClr val="tx1"/>
                </a:solidFill>
                <a:effectLst/>
                <a:latin typeface="+mn-lt"/>
                <a:ea typeface="+mn-ea"/>
                <a:cs typeface="+mn-cs"/>
              </a:rPr>
              <a:t> </a:t>
            </a:r>
            <a:r>
              <a:rPr lang="nb-NO" sz="1200" i="0" kern="1200" baseline="0" dirty="0" err="1" smtClean="0">
                <a:solidFill>
                  <a:schemeClr val="tx1"/>
                </a:solidFill>
                <a:effectLst/>
                <a:latin typeface="+mn-lt"/>
                <a:ea typeface="+mn-ea"/>
                <a:cs typeface="+mn-cs"/>
              </a:rPr>
              <a:t>sykkelprøve</a:t>
            </a:r>
            <a:r>
              <a:rPr lang="nb-NO" sz="1200" i="0" kern="1200" baseline="0" dirty="0" smtClean="0">
                <a:solidFill>
                  <a:schemeClr val="tx1"/>
                </a:solidFill>
                <a:effectLst/>
                <a:latin typeface="+mn-lt"/>
                <a:ea typeface="+mn-ea"/>
                <a:cs typeface="+mn-cs"/>
              </a:rPr>
              <a:t> og bruk av sikkerhetsutstyr.</a:t>
            </a:r>
            <a:endParaRPr lang="nb-NO" sz="1200" i="0" dirty="0" smtClean="0"/>
          </a:p>
          <a:p>
            <a:endParaRPr lang="nb-NO" sz="1200" b="0" u="sng" baseline="0" dirty="0" smtClean="0"/>
          </a:p>
          <a:p>
            <a:endParaRPr lang="nb-NO" sz="1200" dirty="0" smtClean="0"/>
          </a:p>
          <a:p>
            <a:endParaRPr lang="nb-NO" sz="1200"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1</a:t>
            </a:fld>
            <a:endParaRPr lang="nb-NO"/>
          </a:p>
        </p:txBody>
      </p:sp>
    </p:spTree>
    <p:extLst>
      <p:ext uri="{BB962C8B-B14F-4D97-AF65-F5344CB8AC3E}">
        <p14:creationId xmlns:p14="http://schemas.microsoft.com/office/powerpoint/2010/main" val="320652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a:p>
            <a:pPr>
              <a:lnSpc>
                <a:spcPct val="150000"/>
              </a:lnSpc>
            </a:pPr>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10</a:t>
            </a:fld>
            <a:endParaRPr lang="nb-NO"/>
          </a:p>
        </p:txBody>
      </p:sp>
    </p:spTree>
    <p:extLst>
      <p:ext uri="{BB962C8B-B14F-4D97-AF65-F5344CB8AC3E}">
        <p14:creationId xmlns:p14="http://schemas.microsoft.com/office/powerpoint/2010/main" val="1614972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 er viktig at barn får sykle mye sammen med voksne</a:t>
            </a:r>
            <a:r>
              <a:rPr lang="nb-NO" baseline="0" dirty="0" smtClean="0"/>
              <a:t> før de sykler alene. </a:t>
            </a:r>
            <a:br>
              <a:rPr lang="nb-NO" baseline="0" dirty="0" smtClean="0"/>
            </a:br>
            <a:r>
              <a:rPr lang="nb-NO" dirty="0" smtClean="0"/>
              <a:t>Å sykle i trafikken kan være komplisert. Det forutsetter opplæring, trening og modning. Trygg Trafikks anbefaling tar utgangspunkt i barns forutsetninger i trafikken.</a:t>
            </a:r>
          </a:p>
          <a:p>
            <a:r>
              <a:rPr lang="nb-NO" dirty="0" smtClean="0"/>
              <a:t> </a:t>
            </a:r>
          </a:p>
          <a:p>
            <a:endParaRPr lang="nb-NO" i="1" dirty="0" smtClean="0"/>
          </a:p>
          <a:p>
            <a:r>
              <a:rPr lang="nb-NO" sz="1200" b="0" i="0" u="sng" kern="1200" dirty="0" smtClean="0">
                <a:solidFill>
                  <a:schemeClr val="tx1"/>
                </a:solidFill>
                <a:effectLst/>
                <a:latin typeface="+mn-lt"/>
                <a:ea typeface="+mn-ea"/>
                <a:cs typeface="+mn-cs"/>
              </a:rPr>
              <a:t>Elever på 1., 2. og 3. trinn:</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Elevene er lekne, impulsive og opptatt av detaljer som fanger interessen der og da. </a:t>
            </a:r>
          </a:p>
          <a:p>
            <a:r>
              <a:rPr lang="nb-NO" sz="1200" kern="1200" dirty="0" smtClean="0">
                <a:solidFill>
                  <a:schemeClr val="tx1"/>
                </a:solidFill>
                <a:effectLst/>
                <a:latin typeface="+mn-lt"/>
                <a:ea typeface="+mn-ea"/>
                <a:cs typeface="+mn-cs"/>
              </a:rPr>
              <a:t>Motorikken er ikke ferdig utviklet og barna kan ha vanskeligheter med å stoppe brått. </a:t>
            </a:r>
          </a:p>
          <a:p>
            <a:r>
              <a:rPr lang="nb-NO" sz="1200" kern="1200" dirty="0" smtClean="0">
                <a:solidFill>
                  <a:schemeClr val="tx1"/>
                </a:solidFill>
                <a:effectLst/>
                <a:latin typeface="+mn-lt"/>
                <a:ea typeface="+mn-ea"/>
                <a:cs typeface="+mn-cs"/>
              </a:rPr>
              <a:t>De kan i liten grad ta andre trafikanters perspektiv. </a:t>
            </a:r>
          </a:p>
          <a:p>
            <a:r>
              <a:rPr lang="nb-NO" sz="1200" kern="1200" dirty="0" smtClean="0">
                <a:solidFill>
                  <a:schemeClr val="tx1"/>
                </a:solidFill>
                <a:effectLst/>
                <a:latin typeface="+mn-lt"/>
                <a:ea typeface="+mn-ea"/>
                <a:cs typeface="+mn-cs"/>
              </a:rPr>
              <a:t>Barna tror at andre ser det samme som de selv ser. </a:t>
            </a:r>
          </a:p>
          <a:p>
            <a:r>
              <a:rPr lang="nb-NO" sz="1200" kern="1200" dirty="0" smtClean="0">
                <a:solidFill>
                  <a:schemeClr val="tx1"/>
                </a:solidFill>
                <a:effectLst/>
                <a:latin typeface="+mn-lt"/>
                <a:ea typeface="+mn-ea"/>
                <a:cs typeface="+mn-cs"/>
              </a:rPr>
              <a:t>De</a:t>
            </a:r>
            <a:r>
              <a:rPr lang="nb-NO" sz="1200" kern="1200" baseline="0" dirty="0" smtClean="0">
                <a:solidFill>
                  <a:schemeClr val="tx1"/>
                </a:solidFill>
                <a:effectLst/>
                <a:latin typeface="+mn-lt"/>
                <a:ea typeface="+mn-ea"/>
                <a:cs typeface="+mn-cs"/>
              </a:rPr>
              <a:t> t</a:t>
            </a:r>
            <a:r>
              <a:rPr lang="nb-NO" sz="1200" kern="1200" dirty="0" smtClean="0">
                <a:solidFill>
                  <a:schemeClr val="tx1"/>
                </a:solidFill>
                <a:effectLst/>
                <a:latin typeface="+mn-lt"/>
                <a:ea typeface="+mn-ea"/>
                <a:cs typeface="+mn-cs"/>
              </a:rPr>
              <a:t>enker konkret og trenger konkret veiledning. </a:t>
            </a:r>
          </a:p>
          <a:p>
            <a:pPr lvl="0"/>
            <a:r>
              <a:rPr lang="nb-NO" sz="1200" kern="1200" dirty="0" smtClean="0">
                <a:solidFill>
                  <a:schemeClr val="tx1"/>
                </a:solidFill>
                <a:effectLst/>
                <a:latin typeface="+mn-lt"/>
                <a:ea typeface="+mn-ea"/>
                <a:cs typeface="+mn-cs"/>
              </a:rPr>
              <a:t>De har vanskeligheter med å ta andres perspektiv</a:t>
            </a:r>
            <a:r>
              <a:rPr lang="nb-NO" sz="1200" kern="1200" baseline="0" dirty="0" smtClean="0">
                <a:solidFill>
                  <a:schemeClr val="tx1"/>
                </a:solidFill>
                <a:effectLst/>
                <a:latin typeface="+mn-lt"/>
                <a:ea typeface="+mn-ea"/>
                <a:cs typeface="+mn-cs"/>
              </a:rPr>
              <a:t> og forstå at uforutsette ting kan skje.</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nb-NO" sz="1200" i="0" u="sng" kern="1200" dirty="0" smtClean="0">
                <a:solidFill>
                  <a:schemeClr val="tx1"/>
                </a:solidFill>
                <a:effectLst/>
                <a:latin typeface="+mn-lt"/>
                <a:ea typeface="+mn-ea"/>
                <a:cs typeface="+mn-cs"/>
              </a:rPr>
              <a:t>Elever på 4. og 5.trinn:</a:t>
            </a:r>
            <a:br>
              <a:rPr lang="nb-NO" sz="1200" i="0" u="sng"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Elever på dette nivået har mer erfaring som selvstendige trafikanter. </a:t>
            </a:r>
          </a:p>
          <a:p>
            <a:r>
              <a:rPr lang="nb-NO" sz="1200" kern="1200" dirty="0" smtClean="0">
                <a:solidFill>
                  <a:schemeClr val="tx1"/>
                </a:solidFill>
                <a:effectLst/>
                <a:latin typeface="+mn-lt"/>
                <a:ea typeface="+mn-ea"/>
                <a:cs typeface="+mn-cs"/>
              </a:rPr>
              <a:t>De fleste har god motorikk og kroppsbeherskelse. </a:t>
            </a:r>
          </a:p>
          <a:p>
            <a:r>
              <a:rPr lang="nb-NO" sz="1200" kern="1200" dirty="0" smtClean="0">
                <a:solidFill>
                  <a:schemeClr val="tx1"/>
                </a:solidFill>
                <a:effectLst/>
                <a:latin typeface="+mn-lt"/>
                <a:ea typeface="+mn-ea"/>
                <a:cs typeface="+mn-cs"/>
              </a:rPr>
              <a:t>De kan tolke og dra nytte av det de ser og hører i trafikken, men kan likevel fremstå mer modne enn de egentlig er. </a:t>
            </a:r>
          </a:p>
          <a:p>
            <a:r>
              <a:rPr lang="nb-NO" sz="1200" kern="1200" dirty="0" smtClean="0">
                <a:solidFill>
                  <a:schemeClr val="tx1"/>
                </a:solidFill>
                <a:effectLst/>
                <a:latin typeface="+mn-lt"/>
                <a:ea typeface="+mn-ea"/>
                <a:cs typeface="+mn-cs"/>
              </a:rPr>
              <a:t>Elevene er ikke lenger så regelbundne og stiller oftere spørsmål til regler og rutiner. </a:t>
            </a:r>
          </a:p>
          <a:p>
            <a:r>
              <a:rPr lang="nb-NO" sz="1200" kern="1200" dirty="0" smtClean="0">
                <a:solidFill>
                  <a:schemeClr val="tx1"/>
                </a:solidFill>
                <a:effectLst/>
                <a:latin typeface="+mn-lt"/>
                <a:ea typeface="+mn-ea"/>
                <a:cs typeface="+mn-cs"/>
              </a:rPr>
              <a:t>De blir mer opptatt av hva venner sier og gjør og hører ikke bare på de voksne. </a:t>
            </a:r>
          </a:p>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11</a:t>
            </a:fld>
            <a:endParaRPr lang="nb-NO"/>
          </a:p>
        </p:txBody>
      </p:sp>
    </p:spTree>
    <p:extLst>
      <p:ext uri="{BB962C8B-B14F-4D97-AF65-F5344CB8AC3E}">
        <p14:creationId xmlns:p14="http://schemas.microsoft.com/office/powerpoint/2010/main" val="105737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a:p>
            <a:endParaRPr lang="nb-NO" b="1" dirty="0" smtClean="0"/>
          </a:p>
          <a:p>
            <a:r>
              <a:rPr lang="nb-NO" b="1" dirty="0" smtClean="0"/>
              <a:t>Teori</a:t>
            </a:r>
            <a:br>
              <a:rPr lang="nb-NO" b="1" dirty="0" smtClean="0"/>
            </a:br>
            <a:r>
              <a:rPr lang="nb-NO" dirty="0" smtClean="0"/>
              <a:t>Elevene må kunne de sykkelreglene som gjelder på skoleveien. </a:t>
            </a:r>
          </a:p>
          <a:p>
            <a:r>
              <a:rPr lang="nb-NO" dirty="0" smtClean="0"/>
              <a:t>De må vite hva som er påbudt utstyr på sykkelen og hvorfor de skal bruke hjelm.</a:t>
            </a:r>
          </a:p>
          <a:p>
            <a:endParaRPr lang="nb-NO" b="1" dirty="0" smtClean="0"/>
          </a:p>
          <a:p>
            <a:r>
              <a:rPr lang="nb-NO" b="1" dirty="0" smtClean="0"/>
              <a:t>Praksis </a:t>
            </a:r>
            <a:br>
              <a:rPr lang="nb-NO" b="1" dirty="0" smtClean="0"/>
            </a:br>
            <a:r>
              <a:rPr lang="nb-NO" dirty="0" smtClean="0"/>
              <a:t>Elevene må få mye trening, først på trygge områder uten biltrafikk, for eksempel i skolegården. </a:t>
            </a:r>
          </a:p>
          <a:p>
            <a:r>
              <a:rPr lang="nb-NO" dirty="0" smtClean="0"/>
              <a:t>Den første treningen i trafikken må skje med klare instrukser, og etter hvert får elevene ta mer selvstendige avgjørelser. </a:t>
            </a:r>
          </a:p>
          <a:p>
            <a:endParaRPr lang="nb-NO" b="1" dirty="0" smtClean="0"/>
          </a:p>
          <a:p>
            <a:r>
              <a:rPr lang="nb-NO" b="1" dirty="0" err="1" smtClean="0"/>
              <a:t>Sykkelprøve</a:t>
            </a:r>
            <a:r>
              <a:rPr lang="nb-NO" b="1" dirty="0" smtClean="0"/>
              <a:t/>
            </a:r>
            <a:br>
              <a:rPr lang="nb-NO" b="1" dirty="0" smtClean="0"/>
            </a:br>
            <a:r>
              <a:rPr lang="nb-NO" dirty="0" smtClean="0"/>
              <a:t>Som avslutning på opplæringen kan man gjennomføre en </a:t>
            </a:r>
            <a:r>
              <a:rPr lang="nb-NO" dirty="0" err="1" smtClean="0"/>
              <a:t>sykkelprøve</a:t>
            </a:r>
            <a:r>
              <a:rPr lang="nb-NO" dirty="0" smtClean="0"/>
              <a:t> med teori og praktiske ferdigheter i trafikken. </a:t>
            </a:r>
          </a:p>
          <a:p>
            <a:endParaRPr lang="nb-NO" dirty="0" smtClean="0"/>
          </a:p>
          <a:p>
            <a:r>
              <a:rPr lang="nb-NO" b="1" dirty="0" smtClean="0"/>
              <a:t>Foreldresamarbeid</a:t>
            </a:r>
            <a:r>
              <a:rPr lang="nb-NO" dirty="0" smtClean="0"/>
              <a:t/>
            </a:r>
            <a:br>
              <a:rPr lang="nb-NO" dirty="0" smtClean="0"/>
            </a:br>
            <a:r>
              <a:rPr lang="nb-NO" dirty="0" smtClean="0"/>
              <a:t>God sykkelopplæring</a:t>
            </a:r>
            <a:r>
              <a:rPr lang="nb-NO" baseline="0" dirty="0" smtClean="0"/>
              <a:t> er avhengig av godt foreldresamarbeid.</a:t>
            </a:r>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12</a:t>
            </a:fld>
            <a:endParaRPr lang="nb-NO"/>
          </a:p>
        </p:txBody>
      </p:sp>
    </p:spTree>
    <p:extLst>
      <p:ext uri="{BB962C8B-B14F-4D97-AF65-F5344CB8AC3E}">
        <p14:creationId xmlns:p14="http://schemas.microsoft.com/office/powerpoint/2010/main" val="164417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8183111-E654-6E42-AC7C-57796BD2ACEF}" type="slidenum">
              <a:rPr lang="nb-NO" smtClean="0"/>
              <a:t>13</a:t>
            </a:fld>
            <a:endParaRPr lang="nb-NO"/>
          </a:p>
        </p:txBody>
      </p:sp>
    </p:spTree>
    <p:extLst>
      <p:ext uri="{BB962C8B-B14F-4D97-AF65-F5344CB8AC3E}">
        <p14:creationId xmlns:p14="http://schemas.microsoft.com/office/powerpoint/2010/main" val="304372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Disse punktene kan brukes</a:t>
            </a:r>
            <a:r>
              <a:rPr lang="nb-NO" baseline="0" dirty="0" smtClean="0"/>
              <a:t> som grunnlag for diskusjon.</a:t>
            </a:r>
          </a:p>
          <a:p>
            <a:r>
              <a:rPr lang="nb-NO" baseline="0" dirty="0" smtClean="0"/>
              <a:t>De kan også brukes som grunnlag for informasjon om egne bestemmelser.</a:t>
            </a:r>
            <a:endParaRPr lang="nb-NO" dirty="0" smtClean="0"/>
          </a:p>
        </p:txBody>
      </p:sp>
      <p:sp>
        <p:nvSpPr>
          <p:cNvPr id="4" name="Plassholder for lysbildenummer 3"/>
          <p:cNvSpPr>
            <a:spLocks noGrp="1"/>
          </p:cNvSpPr>
          <p:nvPr>
            <p:ph type="sldNum" sz="quarter" idx="10"/>
          </p:nvPr>
        </p:nvSpPr>
        <p:spPr/>
        <p:txBody>
          <a:bodyPr/>
          <a:lstStyle/>
          <a:p>
            <a:fld id="{78183111-E654-6E42-AC7C-57796BD2ACEF}" type="slidenum">
              <a:rPr lang="nb-NO" smtClean="0"/>
              <a:t>14</a:t>
            </a:fld>
            <a:endParaRPr lang="nb-NO"/>
          </a:p>
        </p:txBody>
      </p:sp>
    </p:spTree>
    <p:extLst>
      <p:ext uri="{BB962C8B-B14F-4D97-AF65-F5344CB8AC3E}">
        <p14:creationId xmlns:p14="http://schemas.microsoft.com/office/powerpoint/2010/main" val="225406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b="1" dirty="0" smtClean="0"/>
              <a:t>Forslag til retningslinjer for skolen</a:t>
            </a:r>
          </a:p>
          <a:p>
            <a:endParaRPr lang="nb-NO" b="1" dirty="0" smtClean="0"/>
          </a:p>
          <a:p>
            <a:r>
              <a:rPr lang="nb-NO" b="1" dirty="0" smtClean="0"/>
              <a:t>1.</a:t>
            </a:r>
            <a:r>
              <a:rPr lang="nb-NO" b="1" baseline="0" dirty="0" smtClean="0"/>
              <a:t> </a:t>
            </a:r>
          </a:p>
          <a:p>
            <a:r>
              <a:rPr lang="nb-NO" dirty="0" smtClean="0"/>
              <a:t>På</a:t>
            </a:r>
            <a:r>
              <a:rPr lang="nb-NO" baseline="0" dirty="0" smtClean="0"/>
              <a:t> …………………………………skole anbefales det at elevene går på …….trinn før de begynner å sykle alene til skolen. Anbefalingen bygger på en lokal sikkerhetsvurdering foretatt av skolen i samarbeid med FAU. </a:t>
            </a:r>
          </a:p>
          <a:p>
            <a:pPr marL="0" indent="0">
              <a:buNone/>
            </a:pPr>
            <a:r>
              <a:rPr lang="nb-NO" baseline="0" dirty="0" smtClean="0"/>
              <a:t>Det vises til Trygg Trafikks veileder: </a:t>
            </a:r>
            <a:r>
              <a:rPr lang="nb-NO" i="1" baseline="0" dirty="0" smtClean="0"/>
              <a:t>Sykling på skoleveien – trygt frem og hjem.</a:t>
            </a:r>
          </a:p>
          <a:p>
            <a:pPr marL="0" indent="0">
              <a:buNone/>
            </a:pPr>
            <a:endParaRPr lang="nb-NO" i="1" baseline="0" dirty="0" smtClean="0"/>
          </a:p>
          <a:p>
            <a:pPr marL="0" indent="0">
              <a:buNone/>
            </a:pPr>
            <a:r>
              <a:rPr lang="nb-NO" i="0" baseline="0" dirty="0" smtClean="0"/>
              <a:t>2. </a:t>
            </a:r>
          </a:p>
          <a:p>
            <a:pPr marL="0" indent="0">
              <a:buNone/>
            </a:pPr>
            <a:r>
              <a:rPr lang="nb-NO" baseline="0" dirty="0" smtClean="0"/>
              <a:t>Skolen legger til rette for sykkelopplæring på …………….trinn, i tråd med kompetansemålene i Kunnskapsløftet</a:t>
            </a:r>
            <a:r>
              <a:rPr lang="nb-NO" baseline="0" smtClean="0"/>
              <a:t>. Sykkelopplæringen </a:t>
            </a:r>
            <a:r>
              <a:rPr lang="nb-NO" baseline="0" dirty="0" smtClean="0"/>
              <a:t>består av en teoretisk og praktisk del, og avsluttes med en </a:t>
            </a:r>
            <a:r>
              <a:rPr lang="nb-NO" baseline="0" dirty="0" err="1" smtClean="0"/>
              <a:t>sykkelprøve</a:t>
            </a:r>
            <a:r>
              <a:rPr lang="nb-NO" baseline="0" dirty="0" smtClean="0"/>
              <a:t>.</a:t>
            </a:r>
          </a:p>
          <a:p>
            <a:pPr marL="0" indent="0">
              <a:buNone/>
            </a:pPr>
            <a:endParaRPr lang="nb-NO" baseline="0" dirty="0" smtClean="0"/>
          </a:p>
          <a:p>
            <a:pPr marL="0" indent="0">
              <a:buNone/>
            </a:pPr>
            <a:r>
              <a:rPr lang="nb-NO" baseline="0" dirty="0" smtClean="0"/>
              <a:t>3.</a:t>
            </a:r>
          </a:p>
          <a:p>
            <a:pPr marL="0" indent="0">
              <a:buNone/>
            </a:pPr>
            <a:r>
              <a:rPr lang="nb-NO" baseline="0" dirty="0" smtClean="0"/>
              <a:t>Elever som sykler alene til skolen forplikter seg til å ha sykler med påbudt utstyr.</a:t>
            </a:r>
            <a:br>
              <a:rPr lang="nb-NO" baseline="0" dirty="0" smtClean="0"/>
            </a:br>
            <a:r>
              <a:rPr lang="nb-NO" baseline="0" dirty="0" smtClean="0"/>
              <a:t>Det er foreldrenes ansvar å holde sykkelen i forskriftsmessig stand. </a:t>
            </a:r>
          </a:p>
          <a:p>
            <a:pPr marL="0" indent="0">
              <a:buNone/>
            </a:pPr>
            <a:r>
              <a:rPr lang="nb-NO" baseline="0" dirty="0" smtClean="0"/>
              <a:t>Elever som sykler til skolen skal bruke hjelm. </a:t>
            </a:r>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15</a:t>
            </a:fld>
            <a:endParaRPr lang="nb-NO"/>
          </a:p>
        </p:txBody>
      </p:sp>
    </p:spTree>
    <p:extLst>
      <p:ext uri="{BB962C8B-B14F-4D97-AF65-F5344CB8AC3E}">
        <p14:creationId xmlns:p14="http://schemas.microsoft.com/office/powerpoint/2010/main" val="291287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b="1" dirty="0" smtClean="0"/>
              <a:t>Nasjonale mål</a:t>
            </a:r>
            <a:br>
              <a:rPr lang="nb-NO" b="1" dirty="0" smtClean="0"/>
            </a:br>
            <a:r>
              <a:rPr lang="nb-NO" dirty="0" smtClean="0"/>
              <a:t>Det er et</a:t>
            </a:r>
            <a:r>
              <a:rPr lang="nb-NO" baseline="0" dirty="0" smtClean="0"/>
              <a:t> mål at 80% av alle elever skal gå eller sykle til skolen.</a:t>
            </a:r>
          </a:p>
          <a:p>
            <a:r>
              <a:rPr lang="nb-NO" baseline="0" dirty="0" smtClean="0"/>
              <a:t>Mange er opptatt av sykling. Trygg Trafikk er opptatt av at fler syklister ikke skal betyr fler ulykker. God opplæring er en forutsetning for god sykkelkultur.</a:t>
            </a:r>
          </a:p>
          <a:p>
            <a:endParaRPr lang="nb-NO" baseline="0" dirty="0" smtClean="0"/>
          </a:p>
          <a:p>
            <a:r>
              <a:rPr lang="nb-NO" baseline="0" dirty="0" smtClean="0"/>
              <a:t>Trygg Trafikk oppfordrer alle skoler til å legge til rette for at flere skal kunne gå og sykle til skolen under trygge forhold.</a:t>
            </a:r>
          </a:p>
        </p:txBody>
      </p:sp>
      <p:sp>
        <p:nvSpPr>
          <p:cNvPr id="4" name="Plassholder for lysbildenummer 3"/>
          <p:cNvSpPr>
            <a:spLocks noGrp="1"/>
          </p:cNvSpPr>
          <p:nvPr>
            <p:ph type="sldNum" sz="quarter" idx="10"/>
          </p:nvPr>
        </p:nvSpPr>
        <p:spPr/>
        <p:txBody>
          <a:bodyPr/>
          <a:lstStyle/>
          <a:p>
            <a:fld id="{78183111-E654-6E42-AC7C-57796BD2ACEF}" type="slidenum">
              <a:rPr lang="nb-NO" smtClean="0"/>
              <a:t>2</a:t>
            </a:fld>
            <a:endParaRPr lang="nb-NO"/>
          </a:p>
        </p:txBody>
      </p:sp>
    </p:spTree>
    <p:extLst>
      <p:ext uri="{BB962C8B-B14F-4D97-AF65-F5344CB8AC3E}">
        <p14:creationId xmlns:p14="http://schemas.microsoft.com/office/powerpoint/2010/main" val="226879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r>
              <a:rPr lang="nb-NO" b="1" u="none" dirty="0" smtClean="0"/>
              <a:t>Store lokale variasjoner</a:t>
            </a:r>
            <a:br>
              <a:rPr lang="nb-NO" b="1" u="none" dirty="0" smtClean="0"/>
            </a:br>
            <a:r>
              <a:rPr lang="nb-NO" dirty="0" smtClean="0"/>
              <a:t>Noen </a:t>
            </a:r>
            <a:r>
              <a:rPr lang="nb-NO" dirty="0"/>
              <a:t>elever har enkle og oversiktlige skoleveier, mens andre må forholde seg til mer krevende trafikkforhold. </a:t>
            </a:r>
            <a:endParaRPr lang="nb-NO" dirty="0" smtClean="0"/>
          </a:p>
          <a:p>
            <a:endParaRPr lang="nb-NO" dirty="0" smtClean="0"/>
          </a:p>
          <a:p>
            <a:r>
              <a:rPr lang="nb-NO" dirty="0" smtClean="0"/>
              <a:t>For </a:t>
            </a:r>
            <a:r>
              <a:rPr lang="nb-NO" dirty="0"/>
              <a:t>å vurdere om barn kan sykle trygt alene til skolen, må skoleveien vurderes og sees opp mot elevenes kunnskap, ferdigheter og modningsnivå</a:t>
            </a:r>
            <a:r>
              <a:rPr lang="nb-NO" dirty="0" smtClean="0"/>
              <a:t>.</a:t>
            </a:r>
          </a:p>
          <a:p>
            <a:endParaRPr lang="nb-NO" dirty="0" smtClean="0"/>
          </a:p>
          <a:p>
            <a:r>
              <a:rPr lang="nb-NO" dirty="0" smtClean="0"/>
              <a:t>Det er denne helhetsvurderingen</a:t>
            </a:r>
            <a:r>
              <a:rPr lang="nb-NO" baseline="0" dirty="0" smtClean="0"/>
              <a:t> som må ligge til grunn for gjennomgangen av når barn kan sykle alene til skolen.</a:t>
            </a:r>
          </a:p>
          <a:p>
            <a:endParaRPr lang="nb-NO" dirty="0" smtClean="0"/>
          </a:p>
          <a:p>
            <a:endParaRPr lang="nb-NO" dirty="0"/>
          </a:p>
          <a:p>
            <a:endParaRPr lang="nb-NO" i="1"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3</a:t>
            </a:fld>
            <a:endParaRPr lang="nb-NO"/>
          </a:p>
        </p:txBody>
      </p:sp>
    </p:spTree>
    <p:extLst>
      <p:ext uri="{BB962C8B-B14F-4D97-AF65-F5344CB8AC3E}">
        <p14:creationId xmlns:p14="http://schemas.microsoft.com/office/powerpoint/2010/main" val="9051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none" dirty="0" smtClean="0"/>
              <a:t>Målet</a:t>
            </a:r>
            <a:r>
              <a:rPr lang="nb-NO" b="1" u="none" baseline="0" dirty="0" smtClean="0"/>
              <a:t> er s</a:t>
            </a:r>
            <a:r>
              <a:rPr lang="nb-NO" b="1" u="none" dirty="0" smtClean="0"/>
              <a:t>kadefri sykling</a:t>
            </a:r>
            <a:r>
              <a:rPr lang="nb-NO" dirty="0" smtClean="0"/>
              <a:t/>
            </a:r>
            <a:br>
              <a:rPr lang="nb-NO" dirty="0" smtClean="0"/>
            </a:br>
            <a:r>
              <a:rPr lang="nb-NO" dirty="0" err="1" smtClean="0"/>
              <a:t>Sykling</a:t>
            </a:r>
            <a:r>
              <a:rPr lang="nb-NO" dirty="0" smtClean="0"/>
              <a:t> er sunt</a:t>
            </a:r>
            <a:r>
              <a:rPr lang="nb-NO" baseline="0" dirty="0" smtClean="0"/>
              <a:t>, sosialt og skaper glede, men å</a:t>
            </a:r>
            <a:r>
              <a:rPr lang="nb-NO" dirty="0" smtClean="0"/>
              <a:t> sykle i trafikken kan være komplisert. Det forutsetter opplæring, trening og modning. Derfor mener Trygg Trafikk at barn bør være 10-12 år og ha gjennomgått sykkelopplæring over tid før de kan sykle alene i blandet trafikk.</a:t>
            </a:r>
          </a:p>
          <a:p>
            <a:endParaRPr lang="nb-NO" i="1" dirty="0" smtClean="0"/>
          </a:p>
          <a:p>
            <a:r>
              <a:rPr lang="nb-NO" dirty="0" smtClean="0"/>
              <a:t>Sykkelen er et kjøretøy med krav til påbudt utstyr, og syklister må følge trafikkregler for kjørende. Det er regulert i </a:t>
            </a:r>
            <a:r>
              <a:rPr lang="nb-NO" i="1" dirty="0" smtClean="0"/>
              <a:t>forskrift om kjørende og gående trafikk (trafikkregler).</a:t>
            </a:r>
            <a:r>
              <a:rPr lang="nb-NO" dirty="0" smtClean="0"/>
              <a:t> Det er ingen formell aldersgrense for å sykle i trafikken, men veitrafikkloven gir noen klare føringer. En syklist er fører av et kjøretøy og må derfor kjenne til og følge de samme reglene som kjørende. Syklisten må vurdere og forstå trafikkbildet for å ha «fullt herredømme over kjøretøyet».</a:t>
            </a:r>
          </a:p>
          <a:p>
            <a:endParaRPr lang="nb-NO" sz="1200" b="1" kern="1200" dirty="0" smtClean="0">
              <a:solidFill>
                <a:schemeClr val="tx1"/>
              </a:solidFill>
              <a:effectLst/>
              <a:latin typeface="+mn-lt"/>
              <a:ea typeface="+mn-ea"/>
              <a:cs typeface="+mn-cs"/>
            </a:endParaRPr>
          </a:p>
          <a:p>
            <a:endParaRPr lang="nb-NO" sz="1200" b="0" u="sng" kern="1200" dirty="0" smtClean="0">
              <a:solidFill>
                <a:schemeClr val="tx1"/>
              </a:solidFill>
              <a:effectLst/>
              <a:latin typeface="+mn-lt"/>
              <a:ea typeface="+mn-ea"/>
              <a:cs typeface="+mn-cs"/>
            </a:endParaRPr>
          </a:p>
          <a:p>
            <a:r>
              <a:rPr lang="nb-NO" sz="1200" b="0" u="sng" kern="1200" dirty="0" smtClean="0">
                <a:solidFill>
                  <a:schemeClr val="tx1"/>
                </a:solidFill>
                <a:effectLst/>
                <a:latin typeface="+mn-lt"/>
                <a:ea typeface="+mn-ea"/>
                <a:cs typeface="+mn-cs"/>
              </a:rPr>
              <a:t>Derfor anbefaler vi at:</a:t>
            </a:r>
            <a:br>
              <a:rPr lang="nb-NO" sz="1200" b="0" u="sng" kern="1200" dirty="0" smtClean="0">
                <a:solidFill>
                  <a:schemeClr val="tx1"/>
                </a:solidFill>
                <a:effectLst/>
                <a:latin typeface="+mn-lt"/>
                <a:ea typeface="+mn-ea"/>
                <a:cs typeface="+mn-cs"/>
              </a:rPr>
            </a:br>
            <a:r>
              <a:rPr lang="nb-NO" sz="1200" b="0" u="none" kern="1200" dirty="0" smtClean="0">
                <a:solidFill>
                  <a:schemeClr val="tx1"/>
                </a:solidFill>
                <a:effectLst/>
                <a:latin typeface="+mn-lt"/>
                <a:ea typeface="+mn-ea"/>
                <a:cs typeface="+mn-cs"/>
              </a:rPr>
              <a:t>- s</a:t>
            </a:r>
            <a:r>
              <a:rPr lang="nb-NO" sz="1200" b="0" kern="1200" dirty="0" smtClean="0">
                <a:solidFill>
                  <a:schemeClr val="tx1"/>
                </a:solidFill>
                <a:effectLst/>
                <a:latin typeface="+mn-lt"/>
                <a:ea typeface="+mn-ea"/>
                <a:cs typeface="+mn-cs"/>
              </a:rPr>
              <a:t>kolene</a:t>
            </a:r>
            <a:r>
              <a:rPr lang="nb-NO" sz="1200" b="0" kern="1200" baseline="0" dirty="0" smtClean="0">
                <a:solidFill>
                  <a:schemeClr val="tx1"/>
                </a:solidFill>
                <a:effectLst/>
                <a:latin typeface="+mn-lt"/>
                <a:ea typeface="+mn-ea"/>
                <a:cs typeface="+mn-cs"/>
              </a:rPr>
              <a:t> lager retningslinjer</a:t>
            </a:r>
            <a:br>
              <a:rPr lang="nb-NO" sz="1200" b="0" kern="1200" baseline="0" dirty="0" smtClean="0">
                <a:solidFill>
                  <a:schemeClr val="tx1"/>
                </a:solidFill>
                <a:effectLst/>
                <a:latin typeface="+mn-lt"/>
                <a:ea typeface="+mn-ea"/>
                <a:cs typeface="+mn-cs"/>
              </a:rPr>
            </a:br>
            <a:r>
              <a:rPr lang="nb-NO" sz="1200" b="0" kern="1200" baseline="0" dirty="0" smtClean="0">
                <a:solidFill>
                  <a:schemeClr val="tx1"/>
                </a:solidFill>
                <a:effectLst/>
                <a:latin typeface="+mn-lt"/>
                <a:ea typeface="+mn-ea"/>
                <a:cs typeface="+mn-cs"/>
              </a:rPr>
              <a:t>- skolen vurder sikkerheten, både det fysiske miljøet og barnas forutsetninger</a:t>
            </a:r>
          </a:p>
          <a:p>
            <a:r>
              <a:rPr lang="nb-NO" sz="1200" b="0" kern="1200" baseline="0" dirty="0" smtClean="0">
                <a:solidFill>
                  <a:schemeClr val="tx1"/>
                </a:solidFill>
                <a:effectLst/>
                <a:latin typeface="+mn-lt"/>
                <a:ea typeface="+mn-ea"/>
                <a:cs typeface="+mn-cs"/>
              </a:rPr>
              <a:t>- skolens sykkelopplæring skjer over tid</a:t>
            </a:r>
            <a:br>
              <a:rPr lang="nb-NO" sz="1200" b="0" kern="1200" baseline="0" dirty="0" smtClean="0">
                <a:solidFill>
                  <a:schemeClr val="tx1"/>
                </a:solidFill>
                <a:effectLst/>
                <a:latin typeface="+mn-lt"/>
                <a:ea typeface="+mn-ea"/>
                <a:cs typeface="+mn-cs"/>
              </a:rPr>
            </a:br>
            <a:r>
              <a:rPr lang="nb-NO" sz="1200" b="0" kern="1200" baseline="0" dirty="0" smtClean="0">
                <a:solidFill>
                  <a:schemeClr val="tx1"/>
                </a:solidFill>
                <a:effectLst/>
                <a:latin typeface="+mn-lt"/>
                <a:ea typeface="+mn-ea"/>
                <a:cs typeface="+mn-cs"/>
              </a:rPr>
              <a:t>- sykling på skoleveien er et årlig tema</a:t>
            </a:r>
            <a:endParaRPr lang="nb-NO" sz="1200" b="0" kern="1200" dirty="0">
              <a:solidFill>
                <a:schemeClr val="tx1"/>
              </a:solidFill>
              <a:effectLst/>
              <a:latin typeface="+mn-lt"/>
              <a:ea typeface="+mn-ea"/>
              <a:cs typeface="+mn-cs"/>
            </a:endParaRPr>
          </a:p>
          <a:p>
            <a:r>
              <a:rPr lang="nb-NO" sz="1200" b="0" kern="1200" dirty="0" smtClean="0">
                <a:solidFill>
                  <a:schemeClr val="tx1"/>
                </a:solidFill>
                <a:effectLst/>
                <a:latin typeface="+mn-lt"/>
                <a:ea typeface="+mn-ea"/>
                <a:cs typeface="+mn-cs"/>
              </a:rPr>
              <a:t> </a:t>
            </a:r>
          </a:p>
          <a:p>
            <a:r>
              <a:rPr lang="nb-NO" dirty="0"/>
              <a:t>	</a:t>
            </a:r>
            <a:endParaRPr lang="nb-NO" sz="1200" b="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4</a:t>
            </a:fld>
            <a:endParaRPr lang="nb-NO"/>
          </a:p>
        </p:txBody>
      </p:sp>
    </p:spTree>
    <p:extLst>
      <p:ext uri="{BB962C8B-B14F-4D97-AF65-F5344CB8AC3E}">
        <p14:creationId xmlns:p14="http://schemas.microsoft.com/office/powerpoint/2010/main" val="266788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smtClean="0"/>
              <a:t>Forsikringen gjelder for </a:t>
            </a:r>
            <a:r>
              <a:rPr lang="nb-NO" sz="1200" b="1" dirty="0" smtClean="0"/>
              <a:t>alle</a:t>
            </a:r>
            <a:r>
              <a:rPr lang="nb-NO" sz="1200" dirty="0" smtClean="0"/>
              <a:t> elever på skolevei, uavhengig av om foreldrene følger skolens anbefalinger eller ikke. </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Dette er ikke endret etter bestemmelsen </a:t>
            </a:r>
            <a:r>
              <a:rPr lang="nb-NO" baseline="0" dirty="0" smtClean="0"/>
              <a:t>om at foreldrene selv kan avgjøre når barn kan sykle til skolen.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5</a:t>
            </a:fld>
            <a:endParaRPr lang="nb-NO"/>
          </a:p>
        </p:txBody>
      </p:sp>
    </p:spTree>
    <p:extLst>
      <p:ext uri="{BB962C8B-B14F-4D97-AF65-F5344CB8AC3E}">
        <p14:creationId xmlns:p14="http://schemas.microsoft.com/office/powerpoint/2010/main" val="164283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a:p>
            <a:r>
              <a:rPr lang="nb-NO" b="1" u="none" dirty="0" smtClean="0"/>
              <a:t>Sjekkpunkter</a:t>
            </a:r>
            <a:r>
              <a:rPr lang="nb-NO" b="1" dirty="0" smtClean="0"/>
              <a:t/>
            </a:r>
            <a:br>
              <a:rPr lang="nb-NO" b="1" dirty="0" smtClean="0"/>
            </a:br>
            <a:r>
              <a:rPr lang="nb-NO" b="0" dirty="0" smtClean="0"/>
              <a:t>-</a:t>
            </a:r>
            <a:r>
              <a:rPr lang="nb-NO" b="1" dirty="0" smtClean="0"/>
              <a:t> </a:t>
            </a:r>
            <a:r>
              <a:rPr lang="nb-NO" dirty="0" smtClean="0"/>
              <a:t>Ofte </a:t>
            </a:r>
            <a:r>
              <a:rPr lang="nb-NO" dirty="0"/>
              <a:t>er det kaotisk ved skoleporten når mange kommer og går samtidig. </a:t>
            </a:r>
            <a:endParaRPr lang="nb-NO" dirty="0" smtClean="0"/>
          </a:p>
          <a:p>
            <a:r>
              <a:rPr lang="nb-NO" dirty="0" smtClean="0"/>
              <a:t>- Forholdene </a:t>
            </a:r>
            <a:r>
              <a:rPr lang="nb-NO" dirty="0"/>
              <a:t>rundt foreldrekjøring, lærerparkering, bussholdeplasser, servicetrafikk, fotgjengere og syklister må sees i sammenheng. </a:t>
            </a:r>
            <a:endParaRPr lang="nb-NO" dirty="0" smtClean="0"/>
          </a:p>
          <a:p>
            <a:r>
              <a:rPr lang="nb-NO" dirty="0" smtClean="0"/>
              <a:t>- Elevene </a:t>
            </a:r>
            <a:r>
              <a:rPr lang="nb-NO" dirty="0"/>
              <a:t>kommer fra mange kanter på den samme veien inn mot skolen. </a:t>
            </a:r>
            <a:endParaRPr lang="nb-NO" dirty="0" smtClean="0"/>
          </a:p>
          <a:p>
            <a:endParaRPr lang="nb-NO" dirty="0"/>
          </a:p>
          <a:p>
            <a:r>
              <a:rPr lang="nb-NO" dirty="0" smtClean="0"/>
              <a:t>- Vurder </a:t>
            </a:r>
            <a:r>
              <a:rPr lang="nb-NO" dirty="0"/>
              <a:t>om kapasiteten på disse veiene er stor nok for både fotgjengere og syklister. </a:t>
            </a:r>
            <a:r>
              <a:rPr lang="nb-NO" dirty="0" smtClean="0"/>
              <a:t>Det </a:t>
            </a:r>
            <a:r>
              <a:rPr lang="nb-NO" dirty="0"/>
              <a:t>er også viktig å ivareta sikkerheten for dem som går til skolen. </a:t>
            </a:r>
            <a:endParaRPr lang="nb-NO" dirty="0" smtClean="0"/>
          </a:p>
          <a:p>
            <a:endParaRPr lang="nb-NO" b="1" dirty="0" smtClean="0"/>
          </a:p>
          <a:p>
            <a:endParaRPr lang="nb-NO" b="1" u="none" dirty="0" smtClean="0"/>
          </a:p>
          <a:p>
            <a:r>
              <a:rPr lang="nb-NO" b="1" u="none" dirty="0" smtClean="0"/>
              <a:t>Sykkelparkering</a:t>
            </a:r>
          </a:p>
          <a:p>
            <a:r>
              <a:rPr lang="nb-NO" dirty="0" smtClean="0"/>
              <a:t>- Sykling i skolegården kan skape farlige situasjoner. Derfor bør sykkelparkeringen plasseres på hensiktsmessig sted og ha nok plasser. </a:t>
            </a:r>
          </a:p>
          <a:p>
            <a:r>
              <a:rPr lang="nb-NO" dirty="0" smtClean="0"/>
              <a:t>- En eventuell utvidelse av areal til sykkelparkering bør ikke tas av elevenes lekeområder.</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6</a:t>
            </a:fld>
            <a:endParaRPr lang="nb-NO"/>
          </a:p>
        </p:txBody>
      </p:sp>
    </p:spTree>
    <p:extLst>
      <p:ext uri="{BB962C8B-B14F-4D97-AF65-F5344CB8AC3E}">
        <p14:creationId xmlns:p14="http://schemas.microsoft.com/office/powerpoint/2010/main" val="37572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a:p>
            <a:r>
              <a:rPr lang="nb-NO" b="1" dirty="0" smtClean="0"/>
              <a:t>Fysisk miljø</a:t>
            </a:r>
          </a:p>
          <a:p>
            <a:pPr marL="171450" indent="-171450">
              <a:buFontTx/>
              <a:buChar char="-"/>
            </a:pPr>
            <a:r>
              <a:rPr lang="nb-NO" dirty="0" smtClean="0"/>
              <a:t>Hvilke veier bruker elevene, og hvor er</a:t>
            </a:r>
            <a:r>
              <a:rPr lang="nb-NO" baseline="0" dirty="0" smtClean="0"/>
              <a:t> det tryggest å sykle?</a:t>
            </a:r>
          </a:p>
          <a:p>
            <a:pPr marL="171450" indent="-171450">
              <a:buFontTx/>
              <a:buChar char="-"/>
            </a:pPr>
            <a:r>
              <a:rPr lang="nb-NO" baseline="0" dirty="0" smtClean="0"/>
              <a:t>Er det sykkelveier, sykkelfelt, egnede fortau eller bred veiskulder? Er disse sammenhengende?</a:t>
            </a:r>
          </a:p>
          <a:p>
            <a:pPr marL="171450" indent="-171450">
              <a:buFontTx/>
              <a:buChar char="-"/>
            </a:pPr>
            <a:r>
              <a:rPr lang="nb-NO" baseline="0" dirty="0" smtClean="0"/>
              <a:t>Er belysningen god nok?</a:t>
            </a:r>
          </a:p>
          <a:p>
            <a:pPr marL="171450" indent="-171450">
              <a:buFontTx/>
              <a:buChar char="-"/>
            </a:pPr>
            <a:r>
              <a:rPr lang="nb-NO" baseline="0" dirty="0" smtClean="0"/>
              <a:t>Hva slags type veikryss er det på skoleveien, og hvordan bør elevene sykle der?</a:t>
            </a:r>
          </a:p>
          <a:p>
            <a:pPr marL="171450" indent="-171450">
              <a:buFontTx/>
              <a:buChar char="-"/>
            </a:pPr>
            <a:r>
              <a:rPr lang="nb-NO" baseline="0" dirty="0" smtClean="0"/>
              <a:t>Hvilke sikthindringer kan det enkelt gjøres noe med?</a:t>
            </a:r>
            <a:endParaRPr lang="nb-NO" dirty="0" smtClean="0"/>
          </a:p>
          <a:p>
            <a:endParaRPr lang="nb-NO" b="1" dirty="0" smtClean="0"/>
          </a:p>
          <a:p>
            <a:endParaRPr lang="nb-NO" b="1" dirty="0" smtClean="0"/>
          </a:p>
          <a:p>
            <a:r>
              <a:rPr lang="nb-NO" b="1" dirty="0" smtClean="0"/>
              <a:t>Fart</a:t>
            </a:r>
          </a:p>
          <a:p>
            <a:pPr marL="171450" indent="-171450">
              <a:buFontTx/>
              <a:buChar char="-"/>
            </a:pPr>
            <a:r>
              <a:rPr lang="nb-NO" dirty="0" smtClean="0"/>
              <a:t>Sjekk fartsgrense og om disse overholdes</a:t>
            </a:r>
          </a:p>
          <a:p>
            <a:endParaRPr lang="nb-NO" dirty="0" smtClean="0"/>
          </a:p>
          <a:p>
            <a:endParaRPr lang="nb-NO" b="1" dirty="0" smtClean="0"/>
          </a:p>
          <a:p>
            <a:r>
              <a:rPr lang="nb-NO" b="1" dirty="0" smtClean="0"/>
              <a:t>Faremomenter</a:t>
            </a:r>
          </a:p>
          <a:p>
            <a:pPr marL="171450" indent="-171450">
              <a:buFontTx/>
              <a:buChar char="-"/>
            </a:pPr>
            <a:r>
              <a:rPr lang="nb-NO" dirty="0" smtClean="0"/>
              <a:t>Er det stor trafikk på skoleveien?</a:t>
            </a:r>
          </a:p>
          <a:p>
            <a:pPr marL="171450" indent="-171450">
              <a:buFontTx/>
              <a:buChar char="-"/>
            </a:pPr>
            <a:r>
              <a:rPr lang="nb-NO" dirty="0" smtClean="0"/>
              <a:t>Er noen punkt eller strekninger dårlig tilrettelagt?</a:t>
            </a:r>
            <a:r>
              <a:rPr lang="nb-NO" baseline="0" dirty="0" smtClean="0"/>
              <a:t> Hva er farlig på disse stedene?</a:t>
            </a:r>
          </a:p>
          <a:p>
            <a:pPr marL="171450" indent="-171450">
              <a:buFontTx/>
              <a:buChar char="-"/>
            </a:pPr>
            <a:r>
              <a:rPr lang="nb-NO" baseline="0" dirty="0" smtClean="0"/>
              <a:t>Hva er faremomentene ved inn – og utkjøringer?</a:t>
            </a:r>
          </a:p>
          <a:p>
            <a:pPr marL="171450" indent="-171450">
              <a:buFontTx/>
              <a:buChar char="-"/>
            </a:pPr>
            <a:endParaRPr lang="nb-NO" baseline="0" dirty="0" smtClean="0"/>
          </a:p>
          <a:p>
            <a:pPr marL="0" indent="0">
              <a:buFontTx/>
              <a:buNone/>
            </a:pPr>
            <a:r>
              <a:rPr lang="nb-NO" baseline="0" dirty="0" smtClean="0"/>
              <a:t>Les mer utfyllende om dette i veilederen.</a:t>
            </a:r>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7</a:t>
            </a:fld>
            <a:endParaRPr lang="nb-NO"/>
          </a:p>
        </p:txBody>
      </p:sp>
    </p:spTree>
    <p:extLst>
      <p:ext uri="{BB962C8B-B14F-4D97-AF65-F5344CB8AC3E}">
        <p14:creationId xmlns:p14="http://schemas.microsoft.com/office/powerpoint/2010/main" val="66720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8</a:t>
            </a:fld>
            <a:endParaRPr lang="nb-NO"/>
          </a:p>
        </p:txBody>
      </p:sp>
    </p:spTree>
    <p:extLst>
      <p:ext uri="{BB962C8B-B14F-4D97-AF65-F5344CB8AC3E}">
        <p14:creationId xmlns:p14="http://schemas.microsoft.com/office/powerpoint/2010/main" val="262305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Sjekkliste for barns forutsetninger i trafikken:</a:t>
            </a:r>
          </a:p>
          <a:p>
            <a:pPr marL="171450" indent="-171450">
              <a:lnSpc>
                <a:spcPct val="150000"/>
              </a:lnSpc>
              <a:buFontTx/>
              <a:buChar char="-"/>
            </a:pPr>
            <a:r>
              <a:rPr lang="nb-NO" dirty="0" smtClean="0"/>
              <a:t>Mestrer</a:t>
            </a:r>
            <a:r>
              <a:rPr lang="nb-NO" baseline="0" dirty="0" smtClean="0"/>
              <a:t> barnet sykkelen, har det god balanse, kan svinge, gi riktige tegn og stoppe brått?</a:t>
            </a:r>
          </a:p>
          <a:p>
            <a:pPr marL="171450" indent="-171450">
              <a:lnSpc>
                <a:spcPct val="150000"/>
              </a:lnSpc>
              <a:buFontTx/>
              <a:buChar char="-"/>
            </a:pPr>
            <a:r>
              <a:rPr lang="nb-NO" baseline="0" dirty="0" smtClean="0"/>
              <a:t>Kan barnet trafikkreglene og forstår hvorfor de må følges?</a:t>
            </a:r>
          </a:p>
          <a:p>
            <a:pPr marL="171450" indent="-171450">
              <a:lnSpc>
                <a:spcPct val="150000"/>
              </a:lnSpc>
              <a:buFontTx/>
              <a:buChar char="-"/>
            </a:pPr>
            <a:r>
              <a:rPr lang="nb-NO" baseline="0" dirty="0" smtClean="0"/>
              <a:t>Vet barnet hvilken vei det er tryggest å sykle til skolen?</a:t>
            </a:r>
          </a:p>
          <a:p>
            <a:pPr marL="171450" indent="-171450">
              <a:lnSpc>
                <a:spcPct val="150000"/>
              </a:lnSpc>
              <a:buFontTx/>
              <a:buChar char="-"/>
            </a:pPr>
            <a:r>
              <a:rPr lang="nb-NO" baseline="0" dirty="0" smtClean="0"/>
              <a:t>Følger barnet anvisninger om hvor det er tryggest å krysse veien?</a:t>
            </a:r>
          </a:p>
          <a:p>
            <a:pPr marL="171450" indent="-171450">
              <a:lnSpc>
                <a:spcPct val="150000"/>
              </a:lnSpc>
              <a:buFontTx/>
              <a:buChar char="-"/>
            </a:pPr>
            <a:r>
              <a:rPr lang="nb-NO" baseline="0" dirty="0" smtClean="0"/>
              <a:t>Har barnet evne til å orientere seg i de trafikksituasjonene som oppstår?</a:t>
            </a:r>
          </a:p>
          <a:p>
            <a:pPr marL="171450" indent="-171450">
              <a:lnSpc>
                <a:spcPct val="150000"/>
              </a:lnSpc>
              <a:buFontTx/>
              <a:buChar char="-"/>
            </a:pPr>
            <a:r>
              <a:rPr lang="nb-NO" baseline="0" dirty="0" smtClean="0"/>
              <a:t>Har barnet oppmerksomheten på de riktige tingene og gjør selvstendige vurderinger?</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8183111-E654-6E42-AC7C-57796BD2ACEF}" type="slidenum">
              <a:rPr lang="nb-NO" smtClean="0"/>
              <a:t>9</a:t>
            </a:fld>
            <a:endParaRPr lang="nb-NO"/>
          </a:p>
        </p:txBody>
      </p:sp>
    </p:spTree>
    <p:extLst>
      <p:ext uri="{BB962C8B-B14F-4D97-AF65-F5344CB8AC3E}">
        <p14:creationId xmlns:p14="http://schemas.microsoft.com/office/powerpoint/2010/main" val="237650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sign/retningslinj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vl1pPr>
          </a:lstStyle>
          <a:p>
            <a:r>
              <a:rPr lang="nb-NO" dirty="0" smtClean="0"/>
              <a:t>Retningslinjer Trygg Trafikk-Presentasjon</a:t>
            </a:r>
            <a:endParaRPr lang="nb-NO" dirty="0"/>
          </a:p>
        </p:txBody>
      </p:sp>
      <p:sp>
        <p:nvSpPr>
          <p:cNvPr id="4" name="TekstSylinder 3"/>
          <p:cNvSpPr txBox="1"/>
          <p:nvPr userDrawn="1"/>
        </p:nvSpPr>
        <p:spPr>
          <a:xfrm>
            <a:off x="1273305" y="1748837"/>
            <a:ext cx="1289863" cy="707886"/>
          </a:xfrm>
          <a:prstGeom prst="rect">
            <a:avLst/>
          </a:prstGeom>
          <a:noFill/>
        </p:spPr>
        <p:txBody>
          <a:bodyPr wrap="square" rtlCol="0">
            <a:spAutoFit/>
          </a:bodyPr>
          <a:lstStyle/>
          <a:p>
            <a:r>
              <a:rPr lang="nb-NO" sz="1000" dirty="0" smtClean="0"/>
              <a:t>Teksten skal ligge i denne grå fargen.</a:t>
            </a:r>
            <a:r>
              <a:rPr lang="nb-NO" sz="1000" baseline="0" dirty="0" smtClean="0"/>
              <a:t> </a:t>
            </a:r>
          </a:p>
          <a:p>
            <a:r>
              <a:rPr lang="nb-NO" sz="1000" baseline="0" dirty="0" smtClean="0"/>
              <a:t>Eller i hvitt mot farget bakgrunn.</a:t>
            </a:r>
            <a:endParaRPr lang="nb-NO" sz="1000" dirty="0"/>
          </a:p>
        </p:txBody>
      </p:sp>
      <p:sp>
        <p:nvSpPr>
          <p:cNvPr id="5" name="Rektangel 4"/>
          <p:cNvSpPr/>
          <p:nvPr userDrawn="1"/>
        </p:nvSpPr>
        <p:spPr>
          <a:xfrm>
            <a:off x="540954" y="2650303"/>
            <a:ext cx="640146" cy="6415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p:cNvSpPr txBox="1"/>
          <p:nvPr userDrawn="1"/>
        </p:nvSpPr>
        <p:spPr>
          <a:xfrm>
            <a:off x="1273305" y="2608500"/>
            <a:ext cx="1212502" cy="707886"/>
          </a:xfrm>
          <a:prstGeom prst="rect">
            <a:avLst/>
          </a:prstGeom>
          <a:noFill/>
        </p:spPr>
        <p:txBody>
          <a:bodyPr wrap="square" rtlCol="0">
            <a:spAutoFit/>
          </a:bodyPr>
          <a:lstStyle/>
          <a:p>
            <a:r>
              <a:rPr lang="nb-NO" sz="1000" dirty="0" smtClean="0"/>
              <a:t>Ekstra bokser som bli laget skal være </a:t>
            </a:r>
            <a:r>
              <a:rPr lang="nb-NO" sz="1000" dirty="0" err="1" smtClean="0"/>
              <a:t>hovedsaklig</a:t>
            </a:r>
            <a:r>
              <a:rPr lang="nb-NO" sz="1000" dirty="0" smtClean="0"/>
              <a:t> grønne.</a:t>
            </a:r>
            <a:endParaRPr lang="nb-NO" sz="1000" dirty="0"/>
          </a:p>
        </p:txBody>
      </p:sp>
      <p:sp>
        <p:nvSpPr>
          <p:cNvPr id="7" name="Rektangel 6"/>
          <p:cNvSpPr/>
          <p:nvPr userDrawn="1"/>
        </p:nvSpPr>
        <p:spPr>
          <a:xfrm>
            <a:off x="538970" y="3454332"/>
            <a:ext cx="642130" cy="6435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ktangel 8"/>
          <p:cNvSpPr/>
          <p:nvPr userDrawn="1"/>
        </p:nvSpPr>
        <p:spPr>
          <a:xfrm>
            <a:off x="1238386" y="3452338"/>
            <a:ext cx="646108" cy="6475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userDrawn="1"/>
        </p:nvSpPr>
        <p:spPr>
          <a:xfrm>
            <a:off x="2670881" y="3480245"/>
            <a:ext cx="1439562" cy="553998"/>
          </a:xfrm>
          <a:prstGeom prst="rect">
            <a:avLst/>
          </a:prstGeom>
          <a:noFill/>
        </p:spPr>
        <p:txBody>
          <a:bodyPr wrap="square" rtlCol="0">
            <a:spAutoFit/>
          </a:bodyPr>
          <a:lstStyle/>
          <a:p>
            <a:r>
              <a:rPr lang="nb-NO" sz="1000" dirty="0" smtClean="0"/>
              <a:t>Rødt, blått og grått </a:t>
            </a:r>
            <a:br>
              <a:rPr lang="nb-NO" sz="1000" dirty="0" smtClean="0"/>
            </a:br>
            <a:r>
              <a:rPr lang="nb-NO" sz="1000" dirty="0" smtClean="0"/>
              <a:t>kan også brukes som støttefarger på bokser.</a:t>
            </a:r>
            <a:endParaRPr lang="nb-NO" sz="1000" dirty="0"/>
          </a:p>
        </p:txBody>
      </p:sp>
      <p:sp>
        <p:nvSpPr>
          <p:cNvPr id="11" name="Rektangel 10"/>
          <p:cNvSpPr/>
          <p:nvPr userDrawn="1"/>
        </p:nvSpPr>
        <p:spPr>
          <a:xfrm>
            <a:off x="540954" y="1779662"/>
            <a:ext cx="649078" cy="650478"/>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Bakgrunn_Tri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136" y="1436365"/>
            <a:ext cx="2869028" cy="1614307"/>
          </a:xfrm>
          <a:prstGeom prst="rect">
            <a:avLst/>
          </a:prstGeom>
        </p:spPr>
      </p:pic>
      <p:sp>
        <p:nvSpPr>
          <p:cNvPr id="13" name="Rektangel 12"/>
          <p:cNvSpPr/>
          <p:nvPr userDrawn="1"/>
        </p:nvSpPr>
        <p:spPr>
          <a:xfrm>
            <a:off x="5796136" y="2220952"/>
            <a:ext cx="2270112" cy="566822"/>
          </a:xfrm>
          <a:prstGeom prst="rect">
            <a:avLst/>
          </a:prstGeom>
          <a:solidFill>
            <a:schemeClr val="accent3">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ekstSylinder 13"/>
          <p:cNvSpPr txBox="1"/>
          <p:nvPr userDrawn="1"/>
        </p:nvSpPr>
        <p:spPr>
          <a:xfrm>
            <a:off x="6026782" y="2292960"/>
            <a:ext cx="2039466" cy="415498"/>
          </a:xfrm>
          <a:prstGeom prst="rect">
            <a:avLst/>
          </a:prstGeom>
          <a:noFill/>
        </p:spPr>
        <p:txBody>
          <a:bodyPr wrap="square" rtlCol="0">
            <a:spAutoFit/>
          </a:bodyPr>
          <a:lstStyle/>
          <a:p>
            <a:r>
              <a:rPr lang="nb-NO" sz="700" dirty="0" smtClean="0">
                <a:solidFill>
                  <a:schemeClr val="bg1"/>
                </a:solidFill>
              </a:rPr>
              <a:t>Det finnes to varianter</a:t>
            </a:r>
            <a:r>
              <a:rPr lang="nb-NO" sz="700" baseline="0" dirty="0" smtClean="0">
                <a:solidFill>
                  <a:schemeClr val="bg1"/>
                </a:solidFill>
              </a:rPr>
              <a:t> av bildene.</a:t>
            </a:r>
          </a:p>
          <a:p>
            <a:r>
              <a:rPr lang="nb-NO" sz="700" baseline="0" smtClean="0">
                <a:solidFill>
                  <a:schemeClr val="bg1"/>
                </a:solidFill>
              </a:rPr>
              <a:t>Både </a:t>
            </a:r>
            <a:r>
              <a:rPr lang="nb-NO" sz="700" baseline="0" dirty="0" smtClean="0">
                <a:solidFill>
                  <a:schemeClr val="bg1"/>
                </a:solidFill>
              </a:rPr>
              <a:t>lyse og mørke bilder ligger i egen mappe tilpasset PP-format.</a:t>
            </a:r>
            <a:endParaRPr lang="nb-NO" sz="700" dirty="0">
              <a:solidFill>
                <a:schemeClr val="bg1"/>
              </a:solidFill>
            </a:endParaRPr>
          </a:p>
        </p:txBody>
      </p:sp>
      <p:sp>
        <p:nvSpPr>
          <p:cNvPr id="15" name="TekstSylinder 14"/>
          <p:cNvSpPr txBox="1"/>
          <p:nvPr userDrawn="1"/>
        </p:nvSpPr>
        <p:spPr>
          <a:xfrm>
            <a:off x="508361" y="1297865"/>
            <a:ext cx="3954892" cy="276999"/>
          </a:xfrm>
          <a:prstGeom prst="rect">
            <a:avLst/>
          </a:prstGeom>
          <a:noFill/>
        </p:spPr>
        <p:txBody>
          <a:bodyPr wrap="square" rtlCol="0">
            <a:spAutoFit/>
          </a:bodyPr>
          <a:lstStyle/>
          <a:p>
            <a:r>
              <a:rPr lang="nb-NO" sz="1200" dirty="0" smtClean="0"/>
              <a:t>Font som skal brukes er </a:t>
            </a:r>
            <a:r>
              <a:rPr lang="nb-NO" sz="1200" dirty="0" err="1" smtClean="0"/>
              <a:t>Calibri</a:t>
            </a:r>
            <a:endParaRPr lang="nb-NO" sz="1200" dirty="0"/>
          </a:p>
        </p:txBody>
      </p:sp>
      <p:pic>
        <p:nvPicPr>
          <p:cNvPr id="8" name="Bilde 7" descr="Bakgrunn_Trikke_bild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5816" y="1447573"/>
            <a:ext cx="2849110" cy="1603099"/>
          </a:xfrm>
          <a:prstGeom prst="rect">
            <a:avLst/>
          </a:prstGeom>
        </p:spPr>
      </p:pic>
      <p:sp>
        <p:nvSpPr>
          <p:cNvPr id="17" name="Rektangel 16"/>
          <p:cNvSpPr/>
          <p:nvPr userDrawn="1"/>
        </p:nvSpPr>
        <p:spPr>
          <a:xfrm>
            <a:off x="2915816" y="2255003"/>
            <a:ext cx="2270112" cy="566822"/>
          </a:xfrm>
          <a:prstGeom prst="rect">
            <a:avLst/>
          </a:prstGeom>
          <a:solidFill>
            <a:schemeClr val="accent3">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userDrawn="1"/>
        </p:nvSpPr>
        <p:spPr>
          <a:xfrm>
            <a:off x="3146462" y="2327011"/>
            <a:ext cx="2039466" cy="415498"/>
          </a:xfrm>
          <a:prstGeom prst="rect">
            <a:avLst/>
          </a:prstGeom>
          <a:noFill/>
        </p:spPr>
        <p:txBody>
          <a:bodyPr wrap="square" rtlCol="0">
            <a:spAutoFit/>
          </a:bodyPr>
          <a:lstStyle/>
          <a:p>
            <a:r>
              <a:rPr lang="nb-NO" sz="700" dirty="0" smtClean="0">
                <a:solidFill>
                  <a:schemeClr val="bg1"/>
                </a:solidFill>
              </a:rPr>
              <a:t>Boks</a:t>
            </a:r>
            <a:r>
              <a:rPr lang="nb-NO" sz="700" baseline="0" dirty="0" smtClean="0">
                <a:solidFill>
                  <a:schemeClr val="bg1"/>
                </a:solidFill>
              </a:rPr>
              <a:t> på bildet skal ligge gjennomsiktig,  </a:t>
            </a:r>
            <a:br>
              <a:rPr lang="nb-NO" sz="700" baseline="0" dirty="0" smtClean="0">
                <a:solidFill>
                  <a:schemeClr val="bg1"/>
                </a:solidFill>
              </a:rPr>
            </a:br>
            <a:r>
              <a:rPr lang="nb-NO" sz="700" baseline="0" dirty="0" smtClean="0">
                <a:solidFill>
                  <a:schemeClr val="bg1"/>
                </a:solidFill>
              </a:rPr>
              <a:t>valg for dette ligger under FORMAT, og GJENNOMSIKTIGHET (Pilen skal stå på 3 streker).</a:t>
            </a:r>
            <a:endParaRPr lang="nb-NO" sz="700" dirty="0">
              <a:solidFill>
                <a:schemeClr val="bg1"/>
              </a:solidFill>
            </a:endParaRPr>
          </a:p>
        </p:txBody>
      </p:sp>
      <p:sp>
        <p:nvSpPr>
          <p:cNvPr id="1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
        <p:nvSpPr>
          <p:cNvPr id="21" name="Rektangel 20"/>
          <p:cNvSpPr/>
          <p:nvPr userDrawn="1"/>
        </p:nvSpPr>
        <p:spPr>
          <a:xfrm>
            <a:off x="1951100" y="3450850"/>
            <a:ext cx="649078" cy="650478"/>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TekstSylinder 21"/>
          <p:cNvSpPr txBox="1"/>
          <p:nvPr userDrawn="1"/>
        </p:nvSpPr>
        <p:spPr>
          <a:xfrm>
            <a:off x="4670721" y="3432273"/>
            <a:ext cx="2875123" cy="400110"/>
          </a:xfrm>
          <a:prstGeom prst="rect">
            <a:avLst/>
          </a:prstGeom>
          <a:noFill/>
        </p:spPr>
        <p:txBody>
          <a:bodyPr wrap="square" rtlCol="0">
            <a:spAutoFit/>
          </a:bodyPr>
          <a:lstStyle/>
          <a:p>
            <a:r>
              <a:rPr lang="nb-NO" sz="1000" i="1" dirty="0" smtClean="0">
                <a:solidFill>
                  <a:srgbClr val="FF6600"/>
                </a:solidFill>
              </a:rPr>
              <a:t>NB! </a:t>
            </a:r>
            <a:r>
              <a:rPr lang="nb-NO" sz="1000" i="1" dirty="0" smtClean="0"/>
              <a:t>Denne sliden ligger i lysbildemalen, så</a:t>
            </a:r>
            <a:r>
              <a:rPr lang="nb-NO" sz="1000" i="1" baseline="0" dirty="0" smtClean="0"/>
              <a:t> den kan slettes i selve presentasjonen ved bruk.</a:t>
            </a:r>
            <a:endParaRPr lang="nb-NO" sz="1000" i="1" dirty="0"/>
          </a:p>
        </p:txBody>
      </p:sp>
    </p:spTree>
    <p:extLst>
      <p:ext uri="{BB962C8B-B14F-4D97-AF65-F5344CB8AC3E}">
        <p14:creationId xmlns:p14="http://schemas.microsoft.com/office/powerpoint/2010/main" val="22043034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sbilde m/1 bilde_venstre + tekst">
    <p:spTree>
      <p:nvGrpSpPr>
        <p:cNvPr id="1" name=""/>
        <p:cNvGrpSpPr/>
        <p:nvPr/>
      </p:nvGrpSpPr>
      <p:grpSpPr>
        <a:xfrm>
          <a:off x="0" y="0"/>
          <a:ext cx="0" cy="0"/>
          <a:chOff x="0" y="0"/>
          <a:chExt cx="0" cy="0"/>
        </a:xfrm>
      </p:grpSpPr>
      <p:sp>
        <p:nvSpPr>
          <p:cNvPr id="11" name="Plassholder for bilde 12"/>
          <p:cNvSpPr>
            <a:spLocks noGrp="1"/>
          </p:cNvSpPr>
          <p:nvPr>
            <p:ph type="pic" sz="quarter" idx="16"/>
          </p:nvPr>
        </p:nvSpPr>
        <p:spPr>
          <a:xfrm>
            <a:off x="2" y="1"/>
            <a:ext cx="3064933" cy="51435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n>
                  <a:noFill/>
                </a:ln>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8" name="Plassholder for tekst 8"/>
          <p:cNvSpPr>
            <a:spLocks noGrp="1"/>
          </p:cNvSpPr>
          <p:nvPr>
            <p:ph type="body" sz="quarter" idx="13"/>
          </p:nvPr>
        </p:nvSpPr>
        <p:spPr>
          <a:xfrm>
            <a:off x="3268133" y="1473202"/>
            <a:ext cx="5334001" cy="2781299"/>
          </a:xfrm>
        </p:spPr>
        <p:txBody>
          <a:bodyPr>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2000" b="0" i="0" baseline="0">
                <a:solidFill>
                  <a:srgbClr val="595959"/>
                </a:solidFill>
                <a:latin typeface="Calibri"/>
                <a:cs typeface="Calibri"/>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12" name="Plassholder for tittel 1"/>
          <p:cNvSpPr>
            <a:spLocks noGrp="1"/>
          </p:cNvSpPr>
          <p:nvPr>
            <p:ph type="title"/>
          </p:nvPr>
        </p:nvSpPr>
        <p:spPr>
          <a:xfrm>
            <a:off x="3268133" y="392253"/>
            <a:ext cx="7353300" cy="857250"/>
          </a:xfrm>
          <a:prstGeom prst="rect">
            <a:avLst/>
          </a:prstGeom>
        </p:spPr>
        <p:txBody>
          <a:bodyPr rtlCol="0" anchor="ctr">
            <a:noAutofit/>
          </a:bodyPr>
          <a:lstStyle/>
          <a:p>
            <a:r>
              <a:rPr lang="nb-NO" smtClean="0"/>
              <a:t>Klikk for å redigere tittelstil</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9493736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m/bilde_grønn">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smtClean="0"/>
              <a:t>Dra bildet til plassholderen eller klikk ikonet for å legge til</a:t>
            </a:r>
            <a:endParaRPr lang="nb-NO" noProof="0" dirty="0"/>
          </a:p>
        </p:txBody>
      </p:sp>
      <p:sp>
        <p:nvSpPr>
          <p:cNvPr id="6" name="Plassholder for tekst 5"/>
          <p:cNvSpPr>
            <a:spLocks noGrp="1"/>
          </p:cNvSpPr>
          <p:nvPr>
            <p:ph type="body" sz="quarter" idx="17"/>
          </p:nvPr>
        </p:nvSpPr>
        <p:spPr>
          <a:xfrm>
            <a:off x="-16934" y="2896130"/>
            <a:ext cx="4622800" cy="871538"/>
          </a:xfrm>
          <a:solidFill>
            <a:srgbClr val="C1D837">
              <a:alpha val="81000"/>
            </a:srgbClr>
          </a:solidFill>
          <a:ln>
            <a:noFill/>
          </a:ln>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6540954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m/bilde_grå">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smtClean="0"/>
              <a:t>Dra bildet til plassholderen eller klikk ikonet for å legge til</a:t>
            </a:r>
            <a:endParaRPr lang="nb-NO" noProof="0" dirty="0"/>
          </a:p>
        </p:txBody>
      </p:sp>
      <p:sp>
        <p:nvSpPr>
          <p:cNvPr id="6" name="Plassholder for tekst 5"/>
          <p:cNvSpPr>
            <a:spLocks noGrp="1"/>
          </p:cNvSpPr>
          <p:nvPr>
            <p:ph type="body" sz="quarter" idx="17"/>
          </p:nvPr>
        </p:nvSpPr>
        <p:spPr>
          <a:xfrm>
            <a:off x="-16934" y="2896130"/>
            <a:ext cx="4622800" cy="871538"/>
          </a:xfrm>
          <a:solidFill>
            <a:schemeClr val="tx1">
              <a:lumMod val="50000"/>
              <a:alpha val="79000"/>
            </a:scheme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2335848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bilde_blå">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smtClean="0"/>
              <a:t>Dra bildet til plassholderen eller klikk ikonet for å legge til</a:t>
            </a:r>
            <a:endParaRPr lang="nb-NO" noProof="0" dirty="0"/>
          </a:p>
        </p:txBody>
      </p:sp>
      <p:sp>
        <p:nvSpPr>
          <p:cNvPr id="6" name="Plassholder for tekst 5"/>
          <p:cNvSpPr>
            <a:spLocks noGrp="1"/>
          </p:cNvSpPr>
          <p:nvPr>
            <p:ph type="body" sz="quarter" idx="17"/>
          </p:nvPr>
        </p:nvSpPr>
        <p:spPr>
          <a:xfrm>
            <a:off x="-16934" y="2896130"/>
            <a:ext cx="4622800" cy="871538"/>
          </a:xfrm>
          <a:solidFill>
            <a:srgbClr val="0057A8">
              <a:alpha val="79000"/>
            </a:srgb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1032184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ark m/bilde_rød">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smtClean="0"/>
              <a:t>Dra bildet til plassholderen eller klikk ikonet for å legge til</a:t>
            </a:r>
            <a:endParaRPr lang="nb-NO" noProof="0" dirty="0"/>
          </a:p>
        </p:txBody>
      </p:sp>
      <p:sp>
        <p:nvSpPr>
          <p:cNvPr id="6" name="Plassholder for tekst 5"/>
          <p:cNvSpPr>
            <a:spLocks noGrp="1"/>
          </p:cNvSpPr>
          <p:nvPr>
            <p:ph type="body" sz="quarter" idx="17"/>
          </p:nvPr>
        </p:nvSpPr>
        <p:spPr>
          <a:xfrm>
            <a:off x="-16934" y="2896130"/>
            <a:ext cx="4622800" cy="871538"/>
          </a:xfrm>
          <a:solidFill>
            <a:srgbClr val="EE2E24">
              <a:alpha val="81000"/>
            </a:srgbClr>
          </a:solidFill>
        </p:spPr>
        <p:txBody>
          <a:bodyPr anchor="ctr">
            <a:noAutofit/>
          </a:bodyPr>
          <a:lstStyle>
            <a:lvl1pPr marL="0" indent="0" algn="ctr">
              <a:lnSpc>
                <a:spcPct val="80000"/>
              </a:lnSpc>
              <a:buNone/>
              <a:defRPr sz="3200" b="1"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3093360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lleark m/bilde_&quot;Snakkeslides&quot;">
    <p:spTree>
      <p:nvGrpSpPr>
        <p:cNvPr id="1" name=""/>
        <p:cNvGrpSpPr/>
        <p:nvPr/>
      </p:nvGrpSpPr>
      <p:grpSpPr>
        <a:xfrm>
          <a:off x="0" y="0"/>
          <a:ext cx="0" cy="0"/>
          <a:chOff x="0" y="0"/>
          <a:chExt cx="0" cy="0"/>
        </a:xfrm>
      </p:grpSpPr>
      <p:sp>
        <p:nvSpPr>
          <p:cNvPr id="3" name="Plassholder for bilde 2"/>
          <p:cNvSpPr>
            <a:spLocks noGrp="1"/>
          </p:cNvSpPr>
          <p:nvPr>
            <p:ph type="pic" sz="quarter" idx="16"/>
          </p:nvPr>
        </p:nvSpPr>
        <p:spPr>
          <a:xfrm>
            <a:off x="0" y="-8467"/>
            <a:ext cx="9144000" cy="5151967"/>
          </a:xfrm>
        </p:spPr>
        <p:txBody>
          <a:bodyPr rtlCol="0" anchor="ctr">
            <a:normAutofit/>
          </a:bodyPr>
          <a:lstStyle>
            <a:lvl1pPr marL="0" indent="0" algn="ctr">
              <a:buNone/>
              <a:defRPr/>
            </a:lvl1pPr>
          </a:lstStyle>
          <a:p>
            <a:pPr lvl="0"/>
            <a:r>
              <a:rPr lang="nb-NO" noProof="0" smtClean="0"/>
              <a:t>Dra bildet til plassholderen eller klikk ikonet for å legge til</a:t>
            </a:r>
            <a:endParaRPr lang="nb-NO" noProof="0" dirty="0"/>
          </a:p>
        </p:txBody>
      </p:sp>
      <p:sp>
        <p:nvSpPr>
          <p:cNvPr id="6" name="Plassholder for tekst 5"/>
          <p:cNvSpPr>
            <a:spLocks noGrp="1"/>
          </p:cNvSpPr>
          <p:nvPr>
            <p:ph type="body" sz="quarter" idx="17"/>
          </p:nvPr>
        </p:nvSpPr>
        <p:spPr>
          <a:xfrm>
            <a:off x="0" y="1052140"/>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4" name="Plassholder for tekst 5"/>
          <p:cNvSpPr>
            <a:spLocks noGrp="1"/>
          </p:cNvSpPr>
          <p:nvPr>
            <p:ph type="body" sz="quarter" idx="18"/>
          </p:nvPr>
        </p:nvSpPr>
        <p:spPr>
          <a:xfrm>
            <a:off x="0" y="2063667"/>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5" name="Plassholder for tekst 5"/>
          <p:cNvSpPr>
            <a:spLocks noGrp="1"/>
          </p:cNvSpPr>
          <p:nvPr>
            <p:ph type="body" sz="quarter" idx="19"/>
          </p:nvPr>
        </p:nvSpPr>
        <p:spPr>
          <a:xfrm>
            <a:off x="0" y="3068364"/>
            <a:ext cx="4622800" cy="871538"/>
          </a:xfrm>
          <a:solidFill>
            <a:srgbClr val="C1D837">
              <a:alpha val="81000"/>
            </a:srgbClr>
          </a:solidFill>
          <a:ln>
            <a:noFill/>
          </a:ln>
        </p:spPr>
        <p:txBody>
          <a:bodyPr anchor="ctr">
            <a:noAutofit/>
          </a:bodyPr>
          <a:lstStyle>
            <a:lvl1pPr marL="0" indent="0" algn="ctr">
              <a:lnSpc>
                <a:spcPct val="80000"/>
              </a:lnSpc>
              <a:buNone/>
              <a:defRPr sz="2000" b="0" i="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7"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1814774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ysbilde m/film">
    <p:spTree>
      <p:nvGrpSpPr>
        <p:cNvPr id="1" name=""/>
        <p:cNvGrpSpPr/>
        <p:nvPr/>
      </p:nvGrpSpPr>
      <p:grpSpPr>
        <a:xfrm>
          <a:off x="0" y="0"/>
          <a:ext cx="0" cy="0"/>
          <a:chOff x="0" y="0"/>
          <a:chExt cx="0" cy="0"/>
        </a:xfrm>
      </p:grpSpPr>
      <p:sp>
        <p:nvSpPr>
          <p:cNvPr id="4" name="Plassholder for media 3"/>
          <p:cNvSpPr>
            <a:spLocks noGrp="1"/>
          </p:cNvSpPr>
          <p:nvPr>
            <p:ph type="media" sz="quarter" idx="10"/>
          </p:nvPr>
        </p:nvSpPr>
        <p:spPr>
          <a:xfrm>
            <a:off x="-9526" y="0"/>
            <a:ext cx="9153525" cy="5143500"/>
          </a:xfrm>
        </p:spPr>
        <p:txBody>
          <a:bodyPr rtlCol="0" anchor="ctr">
            <a:normAutofit/>
          </a:bodyPr>
          <a:lstStyle>
            <a:lvl1pPr marL="0" indent="0" algn="ctr">
              <a:buNone/>
              <a:defRPr/>
            </a:lvl1pPr>
          </a:lstStyle>
          <a:p>
            <a:pPr lvl="0"/>
            <a:r>
              <a:rPr lang="nb-NO" noProof="0" smtClean="0"/>
              <a:t>Klikk ikonet for å legge til media</a:t>
            </a:r>
            <a:endParaRPr lang="nb-NO" noProof="0" dirty="0"/>
          </a:p>
        </p:txBody>
      </p:sp>
      <p:sp>
        <p:nvSpPr>
          <p:cNvPr id="3"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88819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ysbilde_skilleark_grått">
    <p:spTree>
      <p:nvGrpSpPr>
        <p:cNvPr id="1" name=""/>
        <p:cNvGrpSpPr/>
        <p:nvPr/>
      </p:nvGrpSpPr>
      <p:grpSpPr>
        <a:xfrm>
          <a:off x="0" y="0"/>
          <a:ext cx="0" cy="0"/>
          <a:chOff x="0" y="0"/>
          <a:chExt cx="0" cy="0"/>
        </a:xfrm>
      </p:grpSpPr>
      <p:sp>
        <p:nvSpPr>
          <p:cNvPr id="3" name="Rektangel 2"/>
          <p:cNvSpPr/>
          <p:nvPr/>
        </p:nvSpPr>
        <p:spPr>
          <a:xfrm>
            <a:off x="0" y="0"/>
            <a:ext cx="9144000" cy="5187950"/>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p>
        </p:txBody>
      </p:sp>
      <p:sp>
        <p:nvSpPr>
          <p:cNvPr id="2" name="Tittel 1"/>
          <p:cNvSpPr>
            <a:spLocks noGrp="1"/>
          </p:cNvSpPr>
          <p:nvPr>
            <p:ph type="ctrTitle" hasCustomPrompt="1"/>
          </p:nvPr>
        </p:nvSpPr>
        <p:spPr>
          <a:xfrm>
            <a:off x="685800" y="1971808"/>
            <a:ext cx="7772400" cy="1021556"/>
          </a:xfrm>
        </p:spPr>
        <p:txBody>
          <a:bodyPr anchor="ctr"/>
          <a:lstStyle>
            <a:lvl1pPr algn="ctr">
              <a:defRPr sz="3200" baseline="0">
                <a:solidFill>
                  <a:schemeClr val="bg1">
                    <a:lumMod val="20000"/>
                    <a:lumOff val="80000"/>
                  </a:schemeClr>
                </a:solidFill>
              </a:defRPr>
            </a:lvl1pPr>
          </a:lstStyle>
          <a:p>
            <a:r>
              <a:rPr lang="nb-NO" dirty="0" smtClean="0"/>
              <a:t>Skilleark</a:t>
            </a:r>
            <a:endParaRPr lang="nb-NO" dirty="0"/>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2390204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ysbilde_skilleark_lyseblått">
    <p:spTree>
      <p:nvGrpSpPr>
        <p:cNvPr id="1" name=""/>
        <p:cNvGrpSpPr/>
        <p:nvPr/>
      </p:nvGrpSpPr>
      <p:grpSpPr>
        <a:xfrm>
          <a:off x="0" y="0"/>
          <a:ext cx="0" cy="0"/>
          <a:chOff x="0" y="0"/>
          <a:chExt cx="0" cy="0"/>
        </a:xfrm>
      </p:grpSpPr>
      <p:pic>
        <p:nvPicPr>
          <p:cNvPr id="3" name="Bilde 4" descr="Bakgrunn_lys_bl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tel 1"/>
          <p:cNvSpPr>
            <a:spLocks noGrp="1"/>
          </p:cNvSpPr>
          <p:nvPr>
            <p:ph type="ctrTitle" hasCustomPrompt="1"/>
          </p:nvPr>
        </p:nvSpPr>
        <p:spPr>
          <a:xfrm>
            <a:off x="685800" y="1971808"/>
            <a:ext cx="7772400" cy="1021556"/>
          </a:xfrm>
        </p:spPr>
        <p:txBody>
          <a:bodyPr anchor="ctr"/>
          <a:lstStyle>
            <a:lvl1pPr algn="ctr">
              <a:defRPr sz="3200" baseline="0">
                <a:solidFill>
                  <a:srgbClr val="595959"/>
                </a:solidFill>
              </a:defRPr>
            </a:lvl1pPr>
          </a:lstStyle>
          <a:p>
            <a:r>
              <a:rPr lang="nb-NO" dirty="0" smtClean="0"/>
              <a:t>Skilleark</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6623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ysbilde_skilleark_blått">
    <p:spTree>
      <p:nvGrpSpPr>
        <p:cNvPr id="1" name=""/>
        <p:cNvGrpSpPr/>
        <p:nvPr/>
      </p:nvGrpSpPr>
      <p:grpSpPr>
        <a:xfrm>
          <a:off x="0" y="0"/>
          <a:ext cx="0" cy="0"/>
          <a:chOff x="0" y="0"/>
          <a:chExt cx="0" cy="0"/>
        </a:xfrm>
      </p:grpSpPr>
      <p:sp>
        <p:nvSpPr>
          <p:cNvPr id="3" name="Rektangel 2"/>
          <p:cNvSpPr/>
          <p:nvPr/>
        </p:nvSpPr>
        <p:spPr>
          <a:xfrm>
            <a:off x="0" y="0"/>
            <a:ext cx="9144000" cy="5187950"/>
          </a:xfrm>
          <a:prstGeom prst="rect">
            <a:avLst/>
          </a:prstGeom>
          <a:solidFill>
            <a:srgbClr val="0057A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p>
        </p:txBody>
      </p:sp>
      <p:sp>
        <p:nvSpPr>
          <p:cNvPr id="4" name="Tittel 1"/>
          <p:cNvSpPr>
            <a:spLocks noGrp="1"/>
          </p:cNvSpPr>
          <p:nvPr>
            <p:ph type="ctrTitle" hasCustomPrompt="1"/>
          </p:nvPr>
        </p:nvSpPr>
        <p:spPr>
          <a:xfrm>
            <a:off x="685800" y="1971808"/>
            <a:ext cx="7772400" cy="1021556"/>
          </a:xfrm>
        </p:spPr>
        <p:txBody>
          <a:bodyPr anchor="ctr"/>
          <a:lstStyle>
            <a:lvl1pPr algn="ctr">
              <a:defRPr sz="3200" baseline="0">
                <a:solidFill>
                  <a:schemeClr val="bg1">
                    <a:lumMod val="20000"/>
                    <a:lumOff val="80000"/>
                  </a:schemeClr>
                </a:solidFill>
              </a:defRPr>
            </a:lvl1pPr>
          </a:lstStyle>
          <a:p>
            <a:r>
              <a:rPr lang="nb-NO" dirty="0" smtClean="0"/>
              <a:t>Skilleark</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10000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_3 bilder">
    <p:spTree>
      <p:nvGrpSpPr>
        <p:cNvPr id="1" name=""/>
        <p:cNvGrpSpPr/>
        <p:nvPr/>
      </p:nvGrpSpPr>
      <p:grpSpPr>
        <a:xfrm>
          <a:off x="0" y="0"/>
          <a:ext cx="0" cy="0"/>
          <a:chOff x="0" y="0"/>
          <a:chExt cx="0" cy="0"/>
        </a:xfrm>
      </p:grpSpPr>
      <p:pic>
        <p:nvPicPr>
          <p:cNvPr id="2" name="Plassholder for bilde 1" descr="Bakgrunn_Trykk_trafikk-PPT_BILDER.jpg"/>
          <p:cNvPicPr>
            <a:picLocks noChangeAspect="1"/>
          </p:cNvPicPr>
          <p:nvPr/>
        </p:nvPicPr>
        <p:blipFill>
          <a:blip r:embed="rId2">
            <a:extLst>
              <a:ext uri="{28A0092B-C50C-407E-A947-70E740481C1C}">
                <a14:useLocalDpi xmlns:a14="http://schemas.microsoft.com/office/drawing/2010/main" val="0"/>
              </a:ext>
            </a:extLst>
          </a:blip>
          <a:srcRect l="79" r="79"/>
          <a:stretch>
            <a:fillRect/>
          </a:stretch>
        </p:blipFill>
        <p:spPr bwMode="auto">
          <a:xfrm>
            <a:off x="0" y="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229647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ysbilde m/ 2 spalter">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457202" y="1472667"/>
            <a:ext cx="8237539" cy="2574395"/>
          </a:xfrm>
        </p:spPr>
        <p:txBody>
          <a:bodyPr numCol="2" spcCol="360000">
            <a:normAutofit/>
          </a:bodyPr>
          <a:lstStyle>
            <a:lvl1pPr marL="0" indent="0">
              <a:lnSpc>
                <a:spcPct val="120000"/>
              </a:lnSpc>
              <a:buNone/>
              <a:defRPr sz="1600" baseline="0"/>
            </a:lvl1pPr>
          </a:lstStyle>
          <a:p>
            <a:pPr lvl="0"/>
            <a:r>
              <a:rPr lang="nb-NO" smtClean="0"/>
              <a:t>Klikk for å redigere tekststiler i malen</a:t>
            </a:r>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5"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6"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2384811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ysbilde m/ 2 spalter+ linje">
    <p:spTree>
      <p:nvGrpSpPr>
        <p:cNvPr id="1" name=""/>
        <p:cNvGrpSpPr/>
        <p:nvPr/>
      </p:nvGrpSpPr>
      <p:grpSpPr>
        <a:xfrm>
          <a:off x="0" y="0"/>
          <a:ext cx="0" cy="0"/>
          <a:chOff x="0" y="0"/>
          <a:chExt cx="0" cy="0"/>
        </a:xfrm>
      </p:grpSpPr>
      <p:cxnSp>
        <p:nvCxnSpPr>
          <p:cNvPr id="7" name="Rett linje 6"/>
          <p:cNvCxnSpPr>
            <a:stCxn id="17413" idx="0"/>
            <a:endCxn id="17413" idx="2"/>
          </p:cNvCxnSpPr>
          <p:nvPr/>
        </p:nvCxnSpPr>
        <p:spPr>
          <a:xfrm>
            <a:off x="4576763" y="1473200"/>
            <a:ext cx="0" cy="28194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lassholder for tekst 2"/>
          <p:cNvSpPr>
            <a:spLocks noGrp="1"/>
          </p:cNvSpPr>
          <p:nvPr>
            <p:ph type="body" sz="quarter" idx="10"/>
          </p:nvPr>
        </p:nvSpPr>
        <p:spPr>
          <a:xfrm>
            <a:off x="457202" y="1472667"/>
            <a:ext cx="8237539" cy="2819934"/>
          </a:xfrm>
        </p:spPr>
        <p:txBody>
          <a:bodyPr numCol="2" spcCol="360000">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1600" baseline="0"/>
            </a:lvl1pPr>
          </a:lstStyle>
          <a:p>
            <a:pPr lvl="0"/>
            <a:r>
              <a:rPr lang="nb-NO" smtClean="0"/>
              <a:t>Klikk for å redigere tekststiler i malen</a:t>
            </a:r>
          </a:p>
        </p:txBody>
      </p:sp>
      <p:sp>
        <p:nvSpPr>
          <p:cNvPr id="5"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6"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8"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7897204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ysbilde m/ 3 spalter+ linje">
    <p:spTree>
      <p:nvGrpSpPr>
        <p:cNvPr id="1" name=""/>
        <p:cNvGrpSpPr/>
        <p:nvPr/>
      </p:nvGrpSpPr>
      <p:grpSpPr>
        <a:xfrm>
          <a:off x="0" y="0"/>
          <a:ext cx="0" cy="0"/>
          <a:chOff x="0" y="0"/>
          <a:chExt cx="0" cy="0"/>
        </a:xfrm>
      </p:grpSpPr>
      <p:cxnSp>
        <p:nvCxnSpPr>
          <p:cNvPr id="5" name="Rett linje 4"/>
          <p:cNvCxnSpPr/>
          <p:nvPr/>
        </p:nvCxnSpPr>
        <p:spPr>
          <a:xfrm>
            <a:off x="3124200" y="1333500"/>
            <a:ext cx="0" cy="28448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5949950" y="1320800"/>
            <a:ext cx="0" cy="28448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Plassholder for innhold 11"/>
          <p:cNvSpPr>
            <a:spLocks noGrp="1"/>
          </p:cNvSpPr>
          <p:nvPr>
            <p:ph sz="quarter" idx="11"/>
          </p:nvPr>
        </p:nvSpPr>
        <p:spPr>
          <a:xfrm>
            <a:off x="457199" y="1320801"/>
            <a:ext cx="8237538" cy="2914650"/>
          </a:xfrm>
        </p:spPr>
        <p:txBody>
          <a:bodyPr numCol="3" spcCol="360000"/>
          <a:lstStyle>
            <a:lvl1pPr marL="0" marR="0" indent="0" algn="l" defTabSz="457200" rtl="0" eaLnBrk="1" fontAlgn="auto" latinLnBrk="0" hangingPunct="1">
              <a:lnSpc>
                <a:spcPct val="120000"/>
              </a:lnSpc>
              <a:spcBef>
                <a:spcPct val="20000"/>
              </a:spcBef>
              <a:spcAft>
                <a:spcPts val="0"/>
              </a:spcAft>
              <a:buClrTx/>
              <a:buSzTx/>
              <a:buFont typeface="Arial"/>
              <a:buNone/>
              <a:tabLst/>
              <a:defRPr sz="1600"/>
            </a:lvl1pPr>
            <a:lvl5pPr>
              <a:defRPr sz="1000">
                <a:solidFill>
                  <a:srgbClr val="595959"/>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7"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5465720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ysbilde m/ 3 spalter+ bilde+ linje">
    <p:spTree>
      <p:nvGrpSpPr>
        <p:cNvPr id="1" name=""/>
        <p:cNvGrpSpPr/>
        <p:nvPr/>
      </p:nvGrpSpPr>
      <p:grpSpPr>
        <a:xfrm>
          <a:off x="0" y="0"/>
          <a:ext cx="0" cy="0"/>
          <a:chOff x="0" y="0"/>
          <a:chExt cx="0" cy="0"/>
        </a:xfrm>
      </p:grpSpPr>
      <p:cxnSp>
        <p:nvCxnSpPr>
          <p:cNvPr id="6" name="Rett linje 5"/>
          <p:cNvCxnSpPr/>
          <p:nvPr/>
        </p:nvCxnSpPr>
        <p:spPr>
          <a:xfrm>
            <a:off x="3128963" y="2471738"/>
            <a:ext cx="0" cy="1846262"/>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0" name="Rett linje 9"/>
          <p:cNvCxnSpPr/>
          <p:nvPr/>
        </p:nvCxnSpPr>
        <p:spPr>
          <a:xfrm>
            <a:off x="5964238" y="2471738"/>
            <a:ext cx="0" cy="1846262"/>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2" name="Plassholder for innhold 11"/>
          <p:cNvSpPr>
            <a:spLocks noGrp="1"/>
          </p:cNvSpPr>
          <p:nvPr>
            <p:ph sz="quarter" idx="11"/>
          </p:nvPr>
        </p:nvSpPr>
        <p:spPr>
          <a:xfrm>
            <a:off x="457200" y="2472272"/>
            <a:ext cx="8237538" cy="1845729"/>
          </a:xfrm>
        </p:spPr>
        <p:txBody>
          <a:bodyPr numCol="3" spcCol="360000"/>
          <a:lstStyle>
            <a:lvl1pPr marL="0" marR="0" indent="0" algn="l" defTabSz="457200" rtl="0" eaLnBrk="1" fontAlgn="auto" latinLnBrk="0" hangingPunct="1">
              <a:lnSpc>
                <a:spcPct val="120000"/>
              </a:lnSpc>
              <a:spcBef>
                <a:spcPct val="20000"/>
              </a:spcBef>
              <a:spcAft>
                <a:spcPts val="0"/>
              </a:spcAft>
              <a:buClrTx/>
              <a:buSzTx/>
              <a:buFont typeface="Arial"/>
              <a:buNone/>
              <a:tabLst/>
              <a:defRPr sz="1600" baseline="0"/>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8"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9" name="Plassholder for bilde 12"/>
          <p:cNvSpPr>
            <a:spLocks noGrp="1"/>
          </p:cNvSpPr>
          <p:nvPr>
            <p:ph type="pic" sz="quarter" idx="14"/>
          </p:nvPr>
        </p:nvSpPr>
        <p:spPr>
          <a:xfrm>
            <a:off x="457202" y="1167767"/>
            <a:ext cx="8237539" cy="1135168"/>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7"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Tree>
    <p:extLst>
      <p:ext uri="{BB962C8B-B14F-4D97-AF65-F5344CB8AC3E}">
        <p14:creationId xmlns:p14="http://schemas.microsoft.com/office/powerpoint/2010/main" val="38806239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ysbilde m/2 spalte (bullets)">
    <p:spTree>
      <p:nvGrpSpPr>
        <p:cNvPr id="1" name=""/>
        <p:cNvGrpSpPr/>
        <p:nvPr/>
      </p:nvGrpSpPr>
      <p:grpSpPr>
        <a:xfrm>
          <a:off x="0" y="0"/>
          <a:ext cx="0" cy="0"/>
          <a:chOff x="0" y="0"/>
          <a:chExt cx="0" cy="0"/>
        </a:xfrm>
      </p:grpSpPr>
      <p:cxnSp>
        <p:nvCxnSpPr>
          <p:cNvPr id="6" name="Rett linje 5"/>
          <p:cNvCxnSpPr/>
          <p:nvPr/>
        </p:nvCxnSpPr>
        <p:spPr>
          <a:xfrm flipH="1">
            <a:off x="4616450" y="1473200"/>
            <a:ext cx="0" cy="2709863"/>
          </a:xfrm>
          <a:prstGeom prst="line">
            <a:avLst/>
          </a:prstGeom>
          <a:ln w="9525" cmpd="sng">
            <a:solidFill>
              <a:schemeClr val="bg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Plassholder for tekst 2"/>
          <p:cNvSpPr>
            <a:spLocks noGrp="1"/>
          </p:cNvSpPr>
          <p:nvPr>
            <p:ph type="body" sz="quarter" idx="10"/>
          </p:nvPr>
        </p:nvSpPr>
        <p:spPr>
          <a:xfrm>
            <a:off x="457200" y="1472666"/>
            <a:ext cx="4089400" cy="2709868"/>
          </a:xfrm>
        </p:spPr>
        <p:txBody>
          <a:bodyPr spcCol="180000">
            <a:normAutofit/>
          </a:bodyPr>
          <a:lstStyle>
            <a:lvl1pPr marL="285750" indent="-285750">
              <a:lnSpc>
                <a:spcPct val="110000"/>
              </a:lnSpc>
              <a:buFont typeface="Wingdings" charset="2"/>
              <a:buChar char="§"/>
              <a:defRPr sz="1600" baseline="0"/>
            </a:lvl1pPr>
          </a:lstStyle>
          <a:p>
            <a:pPr lvl="0"/>
            <a:r>
              <a:rPr lang="nb-NO" smtClean="0"/>
              <a:t>Klikk for å redigere tekststiler i malen</a:t>
            </a:r>
          </a:p>
          <a:p>
            <a:pPr lvl="1"/>
            <a:r>
              <a:rPr lang="nb-NO" smtClean="0"/>
              <a:t>Andre nivå</a:t>
            </a:r>
          </a:p>
          <a:p>
            <a:pPr lvl="2"/>
            <a:r>
              <a:rPr lang="nb-NO" smtClean="0"/>
              <a:t>Tredje nivå</a:t>
            </a:r>
          </a:p>
        </p:txBody>
      </p:sp>
      <p:sp>
        <p:nvSpPr>
          <p:cNvPr id="5" name="Plassholder for tekst 2"/>
          <p:cNvSpPr>
            <a:spLocks noGrp="1"/>
          </p:cNvSpPr>
          <p:nvPr>
            <p:ph type="body" sz="quarter" idx="11"/>
          </p:nvPr>
        </p:nvSpPr>
        <p:spPr>
          <a:xfrm>
            <a:off x="4673600" y="1472666"/>
            <a:ext cx="4021138" cy="2709868"/>
          </a:xfrm>
        </p:spPr>
        <p:txBody>
          <a:bodyPr spcCol="180000">
            <a:normAutofit/>
          </a:bodyPr>
          <a:lstStyle>
            <a:lvl1pPr marL="0" indent="0">
              <a:lnSpc>
                <a:spcPct val="110000"/>
              </a:lnSpc>
              <a:buNone/>
              <a:defRPr sz="1600" baseline="0"/>
            </a:lvl1pPr>
          </a:lstStyle>
          <a:p>
            <a:pPr lvl="0"/>
            <a:r>
              <a:rPr lang="nb-NO" smtClean="0"/>
              <a:t>Klikk for å redigere tekststiler i malen</a:t>
            </a:r>
          </a:p>
        </p:txBody>
      </p:sp>
      <p:sp>
        <p:nvSpPr>
          <p:cNvPr id="8"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7"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6348119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ysbilde 2 spalter m/1 bilde ">
    <p:spTree>
      <p:nvGrpSpPr>
        <p:cNvPr id="1" name=""/>
        <p:cNvGrpSpPr/>
        <p:nvPr/>
      </p:nvGrpSpPr>
      <p:grpSpPr>
        <a:xfrm>
          <a:off x="0" y="0"/>
          <a:ext cx="0" cy="0"/>
          <a:chOff x="0" y="0"/>
          <a:chExt cx="0" cy="0"/>
        </a:xfrm>
      </p:grpSpPr>
      <p:cxnSp>
        <p:nvCxnSpPr>
          <p:cNvPr id="9" name="Rett linje 8"/>
          <p:cNvCxnSpPr>
            <a:stCxn id="7" idx="0"/>
            <a:endCxn id="7" idx="2"/>
          </p:cNvCxnSpPr>
          <p:nvPr/>
        </p:nvCxnSpPr>
        <p:spPr>
          <a:xfrm>
            <a:off x="3124200" y="1333500"/>
            <a:ext cx="0" cy="26924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Plassholder for bilde 12"/>
          <p:cNvSpPr>
            <a:spLocks noGrp="1"/>
          </p:cNvSpPr>
          <p:nvPr>
            <p:ph type="pic" sz="quarter" idx="16"/>
          </p:nvPr>
        </p:nvSpPr>
        <p:spPr>
          <a:xfrm>
            <a:off x="6079070" y="1"/>
            <a:ext cx="3064933" cy="51435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n>
                  <a:noFill/>
                </a:ln>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7" name="Plassholder for innhold 11"/>
          <p:cNvSpPr>
            <a:spLocks noGrp="1"/>
          </p:cNvSpPr>
          <p:nvPr>
            <p:ph sz="quarter" idx="11"/>
          </p:nvPr>
        </p:nvSpPr>
        <p:spPr>
          <a:xfrm>
            <a:off x="457199" y="1333499"/>
            <a:ext cx="5334000" cy="2692401"/>
          </a:xfrm>
        </p:spPr>
        <p:txBody>
          <a:bodyPr numCol="2" spcCol="360000"/>
          <a:lstStyle>
            <a:lvl1pPr marL="0" marR="0" indent="0" algn="l" defTabSz="457200" rtl="0" eaLnBrk="1" fontAlgn="auto" latinLnBrk="0" hangingPunct="1">
              <a:lnSpc>
                <a:spcPct val="120000"/>
              </a:lnSpc>
              <a:spcBef>
                <a:spcPct val="20000"/>
              </a:spcBef>
              <a:spcAft>
                <a:spcPts val="0"/>
              </a:spcAft>
              <a:buClrTx/>
              <a:buSzTx/>
              <a:buFont typeface="Arial"/>
              <a:buNone/>
              <a:tabLst/>
              <a:defRPr sz="1600"/>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6"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8"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10"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8730542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ysbilde heading m/2 bilder">
    <p:spTree>
      <p:nvGrpSpPr>
        <p:cNvPr id="1" name=""/>
        <p:cNvGrpSpPr/>
        <p:nvPr/>
      </p:nvGrpSpPr>
      <p:grpSpPr>
        <a:xfrm>
          <a:off x="0" y="0"/>
          <a:ext cx="0" cy="0"/>
          <a:chOff x="0" y="0"/>
          <a:chExt cx="0" cy="0"/>
        </a:xfrm>
      </p:grpSpPr>
      <p:sp>
        <p:nvSpPr>
          <p:cNvPr id="10" name="Plassholder for bilde 12"/>
          <p:cNvSpPr>
            <a:spLocks noGrp="1"/>
          </p:cNvSpPr>
          <p:nvPr>
            <p:ph type="pic" sz="quarter" idx="15"/>
          </p:nvPr>
        </p:nvSpPr>
        <p:spPr>
          <a:xfrm>
            <a:off x="457199" y="1156368"/>
            <a:ext cx="4072468" cy="2997835"/>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11" name="Plassholder for bilde 12"/>
          <p:cNvSpPr>
            <a:spLocks noGrp="1"/>
          </p:cNvSpPr>
          <p:nvPr>
            <p:ph type="pic" sz="quarter" idx="16"/>
          </p:nvPr>
        </p:nvSpPr>
        <p:spPr>
          <a:xfrm>
            <a:off x="4679422" y="1156368"/>
            <a:ext cx="4015319" cy="2997835"/>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5"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6" name="Plassholder for tekst 5"/>
          <p:cNvSpPr>
            <a:spLocks noGrp="1"/>
          </p:cNvSpPr>
          <p:nvPr>
            <p:ph type="body" sz="quarter" idx="17"/>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7"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1384352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ysbilde heading m/2 stk smartart">
    <p:spTree>
      <p:nvGrpSpPr>
        <p:cNvPr id="1" name=""/>
        <p:cNvGrpSpPr/>
        <p:nvPr/>
      </p:nvGrpSpPr>
      <p:grpSpPr>
        <a:xfrm>
          <a:off x="0" y="0"/>
          <a:ext cx="0" cy="0"/>
          <a:chOff x="0" y="0"/>
          <a:chExt cx="0" cy="0"/>
        </a:xfrm>
      </p:grpSpPr>
      <p:sp>
        <p:nvSpPr>
          <p:cNvPr id="9" name="Plassholder for innhold 1"/>
          <p:cNvSpPr>
            <a:spLocks noGrp="1"/>
          </p:cNvSpPr>
          <p:nvPr>
            <p:ph sz="quarter" idx="10"/>
          </p:nvPr>
        </p:nvSpPr>
        <p:spPr>
          <a:xfrm>
            <a:off x="458052" y="1463673"/>
            <a:ext cx="4004942" cy="2634193"/>
          </a:xfrm>
          <a:solidFill>
            <a:schemeClr val="bg1">
              <a:lumMod val="40000"/>
              <a:lumOff val="60000"/>
            </a:schemeClr>
          </a:solidFill>
        </p:spPr>
        <p:txBody>
          <a:bodyPr/>
          <a:lstStyle>
            <a:lvl1pPr marL="0" indent="0" algn="ctr">
              <a:buNone/>
              <a:defRPr sz="1600" b="0" i="0">
                <a:latin typeface="+mn-lt"/>
              </a:defRPr>
            </a:lvl1pPr>
          </a:lstStyle>
          <a:p>
            <a:pPr lvl="0"/>
            <a:r>
              <a:rPr lang="nb-NO" smtClean="0"/>
              <a:t>Klikk for å redigere tekststiler i malen</a:t>
            </a:r>
          </a:p>
        </p:txBody>
      </p:sp>
      <p:sp>
        <p:nvSpPr>
          <p:cNvPr id="11" name="Plassholder for innhold 1"/>
          <p:cNvSpPr>
            <a:spLocks noGrp="1"/>
          </p:cNvSpPr>
          <p:nvPr>
            <p:ph sz="quarter" idx="16"/>
          </p:nvPr>
        </p:nvSpPr>
        <p:spPr>
          <a:xfrm>
            <a:off x="4679422" y="1463673"/>
            <a:ext cx="4015319" cy="2634193"/>
          </a:xfrm>
          <a:solidFill>
            <a:schemeClr val="bg1">
              <a:lumMod val="40000"/>
              <a:lumOff val="60000"/>
            </a:schemeClr>
          </a:solidFill>
        </p:spPr>
        <p:txBody>
          <a:bodyPr/>
          <a:lstStyle>
            <a:lvl1pPr marL="0" indent="0" algn="ctr">
              <a:buNone/>
              <a:defRPr sz="1600" b="0" i="0">
                <a:latin typeface="+mn-lt"/>
              </a:defRPr>
            </a:lvl1pPr>
          </a:lstStyle>
          <a:p>
            <a:pPr lvl="0"/>
            <a:r>
              <a:rPr lang="nb-NO" smtClean="0"/>
              <a:t>Klikk for å redigere tekststiler i malen</a:t>
            </a:r>
          </a:p>
        </p:txBody>
      </p:sp>
      <p:sp>
        <p:nvSpPr>
          <p:cNvPr id="5"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6"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7"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47218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ysbilde kun 2 stk smartart">
    <p:spTree>
      <p:nvGrpSpPr>
        <p:cNvPr id="1" name=""/>
        <p:cNvGrpSpPr/>
        <p:nvPr/>
      </p:nvGrpSpPr>
      <p:grpSpPr>
        <a:xfrm>
          <a:off x="0" y="0"/>
          <a:ext cx="0" cy="0"/>
          <a:chOff x="0" y="0"/>
          <a:chExt cx="0" cy="0"/>
        </a:xfrm>
      </p:grpSpPr>
      <p:sp>
        <p:nvSpPr>
          <p:cNvPr id="9" name="Plassholder for innhold 1"/>
          <p:cNvSpPr>
            <a:spLocks noGrp="1"/>
          </p:cNvSpPr>
          <p:nvPr>
            <p:ph sz="quarter" idx="10"/>
          </p:nvPr>
        </p:nvSpPr>
        <p:spPr>
          <a:xfrm>
            <a:off x="458052" y="1117603"/>
            <a:ext cx="4004942" cy="3031065"/>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11" name="Plassholder for innhold 1"/>
          <p:cNvSpPr>
            <a:spLocks noGrp="1"/>
          </p:cNvSpPr>
          <p:nvPr>
            <p:ph sz="quarter" idx="16"/>
          </p:nvPr>
        </p:nvSpPr>
        <p:spPr>
          <a:xfrm>
            <a:off x="4679422" y="1117603"/>
            <a:ext cx="4015319" cy="3031065"/>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6"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128174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ysbilde tekst blokk m/bilde">
    <p:spTree>
      <p:nvGrpSpPr>
        <p:cNvPr id="1" name=""/>
        <p:cNvGrpSpPr/>
        <p:nvPr/>
      </p:nvGrpSpPr>
      <p:grpSpPr>
        <a:xfrm>
          <a:off x="0" y="0"/>
          <a:ext cx="0" cy="0"/>
          <a:chOff x="0" y="0"/>
          <a:chExt cx="0" cy="0"/>
        </a:xfrm>
      </p:grpSpPr>
      <p:cxnSp>
        <p:nvCxnSpPr>
          <p:cNvPr id="12" name="Rett linje 11"/>
          <p:cNvCxnSpPr/>
          <p:nvPr/>
        </p:nvCxnSpPr>
        <p:spPr>
          <a:xfrm>
            <a:off x="4576763" y="1473200"/>
            <a:ext cx="0" cy="2624138"/>
          </a:xfrm>
          <a:prstGeom prst="line">
            <a:avLst/>
          </a:prstGeom>
          <a:ln w="9525" cmpd="sng">
            <a:solidFill>
              <a:schemeClr val="bg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 name="Plassholder for tekst 12"/>
          <p:cNvSpPr>
            <a:spLocks noGrp="1"/>
          </p:cNvSpPr>
          <p:nvPr>
            <p:ph type="body" sz="quarter" idx="15"/>
          </p:nvPr>
        </p:nvSpPr>
        <p:spPr>
          <a:xfrm>
            <a:off x="457203" y="1463673"/>
            <a:ext cx="3547533" cy="304098"/>
          </a:xfrm>
          <a:prstGeom prst="rect">
            <a:avLst/>
          </a:prstGeom>
        </p:spPr>
        <p:txBody>
          <a:bodyPr anchor="ctr"/>
          <a:lstStyle>
            <a:lvl1pPr marL="0" indent="0">
              <a:lnSpc>
                <a:spcPct val="80000"/>
              </a:lnSpc>
              <a:buNone/>
              <a:defRPr sz="1200" b="0" i="0" baseline="0">
                <a:solidFill>
                  <a:srgbClr val="595959"/>
                </a:solidFill>
                <a:latin typeface="Calibri"/>
                <a:cs typeface="Calibri"/>
              </a:defRPr>
            </a:lvl1pPr>
            <a:lvl2pPr>
              <a:defRPr sz="1200" b="1">
                <a:solidFill>
                  <a:schemeClr val="bg1"/>
                </a:solidFill>
              </a:defRPr>
            </a:lvl2pPr>
            <a:lvl3pPr>
              <a:defRPr sz="1200" b="1">
                <a:solidFill>
                  <a:schemeClr val="bg1"/>
                </a:solidFill>
              </a:defRPr>
            </a:lvl3pPr>
            <a:lvl4pPr>
              <a:defRPr sz="1050" b="1">
                <a:solidFill>
                  <a:schemeClr val="bg1"/>
                </a:solidFill>
              </a:defRPr>
            </a:lvl4pPr>
            <a:lvl5pPr>
              <a:defRPr sz="1050" b="1">
                <a:solidFill>
                  <a:schemeClr val="bg1"/>
                </a:solidFill>
              </a:defRPr>
            </a:lvl5pPr>
          </a:lstStyle>
          <a:p>
            <a:pPr lvl="0"/>
            <a:r>
              <a:rPr lang="nb-NO" smtClean="0"/>
              <a:t>Klikk for å redigere tekststiler i malen</a:t>
            </a:r>
          </a:p>
        </p:txBody>
      </p:sp>
      <p:sp>
        <p:nvSpPr>
          <p:cNvPr id="9" name="Plassholder for innhold 1"/>
          <p:cNvSpPr>
            <a:spLocks noGrp="1"/>
          </p:cNvSpPr>
          <p:nvPr>
            <p:ph sz="quarter" idx="10"/>
          </p:nvPr>
        </p:nvSpPr>
        <p:spPr>
          <a:xfrm>
            <a:off x="458052" y="1920174"/>
            <a:ext cx="4004942" cy="2177692"/>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11" name="Plassholder for innhold 1"/>
          <p:cNvSpPr>
            <a:spLocks noGrp="1"/>
          </p:cNvSpPr>
          <p:nvPr>
            <p:ph sz="quarter" idx="16"/>
          </p:nvPr>
        </p:nvSpPr>
        <p:spPr>
          <a:xfrm>
            <a:off x="4679422" y="1920174"/>
            <a:ext cx="4015319" cy="2177692"/>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18" name="Plassholder for tekst 12"/>
          <p:cNvSpPr>
            <a:spLocks noGrp="1"/>
          </p:cNvSpPr>
          <p:nvPr>
            <p:ph type="body" sz="quarter" idx="17"/>
          </p:nvPr>
        </p:nvSpPr>
        <p:spPr>
          <a:xfrm>
            <a:off x="4679423" y="1464023"/>
            <a:ext cx="3668713" cy="304098"/>
          </a:xfrm>
          <a:prstGeom prst="rect">
            <a:avLst/>
          </a:prstGeom>
        </p:spPr>
        <p:txBody>
          <a:bodyPr anchor="ctr"/>
          <a:lstStyle>
            <a:lvl1pPr marL="0" indent="0">
              <a:lnSpc>
                <a:spcPct val="80000"/>
              </a:lnSpc>
              <a:buNone/>
              <a:defRPr sz="1200" b="0" i="0">
                <a:solidFill>
                  <a:srgbClr val="595959"/>
                </a:solidFill>
                <a:latin typeface="Calibri"/>
                <a:cs typeface="Calibri"/>
              </a:defRPr>
            </a:lvl1pPr>
            <a:lvl2pPr>
              <a:defRPr sz="1200" b="1">
                <a:solidFill>
                  <a:schemeClr val="bg1"/>
                </a:solidFill>
              </a:defRPr>
            </a:lvl2pPr>
            <a:lvl3pPr>
              <a:defRPr sz="1200" b="1">
                <a:solidFill>
                  <a:schemeClr val="bg1"/>
                </a:solidFill>
              </a:defRPr>
            </a:lvl3pPr>
            <a:lvl4pPr>
              <a:defRPr sz="1050" b="1">
                <a:solidFill>
                  <a:schemeClr val="bg1"/>
                </a:solidFill>
              </a:defRPr>
            </a:lvl4pPr>
            <a:lvl5pPr>
              <a:defRPr sz="1050" b="1">
                <a:solidFill>
                  <a:schemeClr val="bg1"/>
                </a:solidFill>
              </a:defRPr>
            </a:lvl5pPr>
          </a:lstStyle>
          <a:p>
            <a:pPr lvl="0"/>
            <a:r>
              <a:rPr lang="nb-NO" smtClean="0"/>
              <a:t>Klikk for å redigere tekststiler i malen</a:t>
            </a:r>
          </a:p>
        </p:txBody>
      </p:sp>
      <p:sp>
        <p:nvSpPr>
          <p:cNvPr id="8"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10" name="Plassholder for tekst 5"/>
          <p:cNvSpPr>
            <a:spLocks noGrp="1"/>
          </p:cNvSpPr>
          <p:nvPr>
            <p:ph type="body" sz="quarter" idx="18"/>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Tree>
    <p:extLst>
      <p:ext uri="{BB962C8B-B14F-4D97-AF65-F5344CB8AC3E}">
        <p14:creationId xmlns:p14="http://schemas.microsoft.com/office/powerpoint/2010/main" val="243289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lleark m/bilde_blå_">
    <p:spTree>
      <p:nvGrpSpPr>
        <p:cNvPr id="1" name=""/>
        <p:cNvGrpSpPr/>
        <p:nvPr/>
      </p:nvGrpSpPr>
      <p:grpSpPr>
        <a:xfrm>
          <a:off x="0" y="0"/>
          <a:ext cx="0" cy="0"/>
          <a:chOff x="0" y="0"/>
          <a:chExt cx="0" cy="0"/>
        </a:xfrm>
      </p:grpSpPr>
      <p:pic>
        <p:nvPicPr>
          <p:cNvPr id="9" name="Bilde 8" descr="Bakgrunn_Tri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Rektangel 1"/>
          <p:cNvSpPr/>
          <p:nvPr userDrawn="1"/>
        </p:nvSpPr>
        <p:spPr>
          <a:xfrm>
            <a:off x="-16934" y="2896130"/>
            <a:ext cx="4622800" cy="1043772"/>
          </a:xfrm>
          <a:prstGeom prst="rect">
            <a:avLst/>
          </a:prstGeom>
          <a:solidFill>
            <a:schemeClr val="accent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7"/>
          </p:nvPr>
        </p:nvSpPr>
        <p:spPr>
          <a:xfrm>
            <a:off x="179512" y="3093980"/>
            <a:ext cx="4176588" cy="395700"/>
          </a:xfrm>
          <a:noFill/>
          <a:ln>
            <a:noFill/>
          </a:ln>
        </p:spPr>
        <p:txBody>
          <a:bodyPr anchor="ctr">
            <a:noAutofit/>
          </a:bodyPr>
          <a:lstStyle>
            <a:lvl1pPr marL="0" indent="0" algn="ctr">
              <a:lnSpc>
                <a:spcPct val="80000"/>
              </a:lnSpc>
              <a:buNone/>
              <a:defRPr sz="2000" b="1" i="0" baseline="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smtClean="0"/>
              <a:t>Klikk for å redigere tekststiler i malen</a:t>
            </a:r>
          </a:p>
        </p:txBody>
      </p:sp>
      <p:sp>
        <p:nvSpPr>
          <p:cNvPr id="7" name="Plassholder for tekst 5"/>
          <p:cNvSpPr>
            <a:spLocks noGrp="1"/>
          </p:cNvSpPr>
          <p:nvPr>
            <p:ph type="body" sz="quarter" idx="18" hasCustomPrompt="1"/>
          </p:nvPr>
        </p:nvSpPr>
        <p:spPr>
          <a:xfrm>
            <a:off x="0" y="3507854"/>
            <a:ext cx="4622800" cy="395700"/>
          </a:xfrm>
          <a:noFill/>
          <a:ln>
            <a:noFill/>
          </a:ln>
        </p:spPr>
        <p:txBody>
          <a:bodyPr anchor="ctr">
            <a:noAutofit/>
          </a:bodyPr>
          <a:lstStyle>
            <a:lvl1pPr marL="0" indent="0" algn="ctr">
              <a:lnSpc>
                <a:spcPct val="80000"/>
              </a:lnSpc>
              <a:buNone/>
              <a:defRPr sz="1400" b="0" i="0" baseline="0">
                <a:solidFill>
                  <a:schemeClr val="bg1">
                    <a:lumMod val="20000"/>
                    <a:lumOff val="80000"/>
                  </a:schemeClr>
                </a:solidFill>
                <a:latin typeface="Calibri"/>
                <a:cs typeface="Calibri"/>
              </a:defRPr>
            </a:lvl1pPr>
            <a:lvl2pPr marL="457200" indent="0" algn="ctr">
              <a:buNone/>
              <a:defRPr sz="3200" b="1" i="0">
                <a:latin typeface="Calibri"/>
                <a:cs typeface="Calibri"/>
              </a:defRPr>
            </a:lvl2pPr>
            <a:lvl3pPr marL="914400" indent="0" algn="ctr">
              <a:buNone/>
              <a:defRPr sz="3200" b="1" i="0">
                <a:latin typeface="Calibri"/>
                <a:cs typeface="Calibri"/>
              </a:defRPr>
            </a:lvl3pPr>
            <a:lvl4pPr marL="1371600" indent="0" algn="ctr">
              <a:buNone/>
              <a:defRPr sz="3200" b="1" i="0">
                <a:latin typeface="Calibri"/>
                <a:cs typeface="Calibri"/>
              </a:defRPr>
            </a:lvl4pPr>
            <a:lvl5pPr marL="1828800" indent="0" algn="ctr">
              <a:buNone/>
              <a:defRPr sz="3200" b="1" i="0">
                <a:latin typeface="Calibri"/>
                <a:cs typeface="Calibri"/>
              </a:defRPr>
            </a:lvl5pPr>
          </a:lstStyle>
          <a:p>
            <a:pPr lvl="0"/>
            <a:r>
              <a:rPr lang="nb-NO" dirty="0" smtClean="0"/>
              <a:t>Klikk for å skrive inn underheading</a:t>
            </a:r>
          </a:p>
        </p:txBody>
      </p:sp>
      <p:sp>
        <p:nvSpPr>
          <p:cNvPr id="10"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6350190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ysbilde grønn tekst blokk m/bilde">
    <p:spTree>
      <p:nvGrpSpPr>
        <p:cNvPr id="1" name=""/>
        <p:cNvGrpSpPr/>
        <p:nvPr/>
      </p:nvGrpSpPr>
      <p:grpSpPr>
        <a:xfrm>
          <a:off x="0" y="0"/>
          <a:ext cx="0" cy="0"/>
          <a:chOff x="0" y="0"/>
          <a:chExt cx="0" cy="0"/>
        </a:xfrm>
      </p:grpSpPr>
      <p:cxnSp>
        <p:nvCxnSpPr>
          <p:cNvPr id="13" name="Rett linje 12"/>
          <p:cNvCxnSpPr/>
          <p:nvPr/>
        </p:nvCxnSpPr>
        <p:spPr>
          <a:xfrm>
            <a:off x="4576763" y="1284288"/>
            <a:ext cx="0" cy="2625725"/>
          </a:xfrm>
          <a:prstGeom prst="line">
            <a:avLst/>
          </a:prstGeom>
          <a:ln w="9525" cmpd="sng">
            <a:solidFill>
              <a:schemeClr val="bg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Plassholder for tekst 5"/>
          <p:cNvSpPr>
            <a:spLocks noGrp="1"/>
          </p:cNvSpPr>
          <p:nvPr>
            <p:ph type="body" sz="quarter" idx="18"/>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14" name="Plassholder for tekst 12"/>
          <p:cNvSpPr>
            <a:spLocks noGrp="1"/>
          </p:cNvSpPr>
          <p:nvPr>
            <p:ph type="body" sz="quarter" idx="15"/>
          </p:nvPr>
        </p:nvSpPr>
        <p:spPr>
          <a:xfrm>
            <a:off x="457203" y="1463673"/>
            <a:ext cx="4005791" cy="304098"/>
          </a:xfrm>
          <a:prstGeom prst="rect">
            <a:avLst/>
          </a:prstGeom>
          <a:solidFill>
            <a:schemeClr val="accent3"/>
          </a:solidFill>
        </p:spPr>
        <p:txBody>
          <a:bodyPr anchor="ctr"/>
          <a:lstStyle>
            <a:lvl1pPr marL="0" indent="0">
              <a:lnSpc>
                <a:spcPct val="80000"/>
              </a:lnSpc>
              <a:buNone/>
              <a:defRPr sz="1200" b="0" i="0" baseline="0">
                <a:solidFill>
                  <a:schemeClr val="bg1"/>
                </a:solidFill>
                <a:latin typeface="Calibri"/>
                <a:cs typeface="Calibri"/>
              </a:defRPr>
            </a:lvl1pPr>
            <a:lvl2pPr>
              <a:defRPr sz="1200" b="1">
                <a:solidFill>
                  <a:schemeClr val="bg1"/>
                </a:solidFill>
              </a:defRPr>
            </a:lvl2pPr>
            <a:lvl3pPr>
              <a:defRPr sz="1200" b="1">
                <a:solidFill>
                  <a:schemeClr val="bg1"/>
                </a:solidFill>
              </a:defRPr>
            </a:lvl3pPr>
            <a:lvl4pPr>
              <a:defRPr sz="1050" b="1">
                <a:solidFill>
                  <a:schemeClr val="bg1"/>
                </a:solidFill>
              </a:defRPr>
            </a:lvl4pPr>
            <a:lvl5pPr>
              <a:defRPr sz="1050" b="1">
                <a:solidFill>
                  <a:schemeClr val="bg1"/>
                </a:solidFill>
              </a:defRPr>
            </a:lvl5pPr>
          </a:lstStyle>
          <a:p>
            <a:pPr lvl="0"/>
            <a:r>
              <a:rPr lang="nb-NO" smtClean="0"/>
              <a:t>Klikk for å redigere tekststiler i malen</a:t>
            </a:r>
          </a:p>
        </p:txBody>
      </p:sp>
      <p:sp>
        <p:nvSpPr>
          <p:cNvPr id="15" name="Plassholder for innhold 1"/>
          <p:cNvSpPr>
            <a:spLocks noGrp="1"/>
          </p:cNvSpPr>
          <p:nvPr>
            <p:ph sz="quarter" idx="10"/>
          </p:nvPr>
        </p:nvSpPr>
        <p:spPr>
          <a:xfrm>
            <a:off x="458052" y="1920174"/>
            <a:ext cx="4004942" cy="2177692"/>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16" name="Plassholder for innhold 1"/>
          <p:cNvSpPr>
            <a:spLocks noGrp="1"/>
          </p:cNvSpPr>
          <p:nvPr>
            <p:ph sz="quarter" idx="16"/>
          </p:nvPr>
        </p:nvSpPr>
        <p:spPr>
          <a:xfrm>
            <a:off x="4679422" y="1920174"/>
            <a:ext cx="4015319" cy="2177692"/>
          </a:xfrm>
          <a:solidFill>
            <a:schemeClr val="bg1">
              <a:lumMod val="40000"/>
              <a:lumOff val="60000"/>
            </a:schemeClr>
          </a:solidFill>
        </p:spPr>
        <p:txBody>
          <a:bodyPr/>
          <a:lstStyle>
            <a:lvl1pPr marL="0" indent="0" algn="l">
              <a:buNone/>
              <a:defRPr sz="1600" b="0" i="0">
                <a:latin typeface="+mn-lt"/>
              </a:defRPr>
            </a:lvl1pPr>
          </a:lstStyle>
          <a:p>
            <a:pPr lvl="0"/>
            <a:r>
              <a:rPr lang="nb-NO" smtClean="0"/>
              <a:t>Klikk for å redigere tekststiler i malen</a:t>
            </a:r>
          </a:p>
        </p:txBody>
      </p:sp>
      <p:sp>
        <p:nvSpPr>
          <p:cNvPr id="17" name="Plassholder for tekst 12"/>
          <p:cNvSpPr>
            <a:spLocks noGrp="1"/>
          </p:cNvSpPr>
          <p:nvPr>
            <p:ph type="body" sz="quarter" idx="17"/>
          </p:nvPr>
        </p:nvSpPr>
        <p:spPr>
          <a:xfrm>
            <a:off x="4679423" y="1464023"/>
            <a:ext cx="4015318" cy="304098"/>
          </a:xfrm>
          <a:prstGeom prst="rect">
            <a:avLst/>
          </a:prstGeom>
          <a:solidFill>
            <a:schemeClr val="accent3"/>
          </a:solidFill>
        </p:spPr>
        <p:txBody>
          <a:bodyPr anchor="ctr"/>
          <a:lstStyle>
            <a:lvl1pPr marL="0" indent="0">
              <a:lnSpc>
                <a:spcPct val="80000"/>
              </a:lnSpc>
              <a:buNone/>
              <a:defRPr sz="1200" b="0" i="0">
                <a:solidFill>
                  <a:schemeClr val="bg1"/>
                </a:solidFill>
                <a:latin typeface="Calibri"/>
                <a:cs typeface="Calibri"/>
              </a:defRPr>
            </a:lvl1pPr>
            <a:lvl2pPr>
              <a:defRPr sz="1200" b="1">
                <a:solidFill>
                  <a:schemeClr val="bg1"/>
                </a:solidFill>
              </a:defRPr>
            </a:lvl2pPr>
            <a:lvl3pPr>
              <a:defRPr sz="1200" b="1">
                <a:solidFill>
                  <a:schemeClr val="bg1"/>
                </a:solidFill>
              </a:defRPr>
            </a:lvl3pPr>
            <a:lvl4pPr>
              <a:defRPr sz="1050" b="1">
                <a:solidFill>
                  <a:schemeClr val="bg1"/>
                </a:solidFill>
              </a:defRPr>
            </a:lvl4pPr>
            <a:lvl5pPr>
              <a:defRPr sz="1050" b="1">
                <a:solidFill>
                  <a:schemeClr val="bg1"/>
                </a:solidFill>
              </a:defRPr>
            </a:lvl5pPr>
          </a:lstStyle>
          <a:p>
            <a:pPr lvl="0"/>
            <a:r>
              <a:rPr lang="nb-NO" smtClean="0"/>
              <a:t>Klikk for å redigere tekststiler i malen</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986775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ysbilde_tekst m/bokser_1">
    <p:spTree>
      <p:nvGrpSpPr>
        <p:cNvPr id="1" name=""/>
        <p:cNvGrpSpPr/>
        <p:nvPr/>
      </p:nvGrpSpPr>
      <p:grpSpPr>
        <a:xfrm>
          <a:off x="0" y="0"/>
          <a:ext cx="0" cy="0"/>
          <a:chOff x="0" y="0"/>
          <a:chExt cx="0" cy="0"/>
        </a:xfrm>
      </p:grpSpPr>
      <p:sp>
        <p:nvSpPr>
          <p:cNvPr id="14" name="Plassholder for tekst 8"/>
          <p:cNvSpPr>
            <a:spLocks noGrp="1"/>
          </p:cNvSpPr>
          <p:nvPr>
            <p:ph type="body" sz="quarter" idx="13"/>
          </p:nvPr>
        </p:nvSpPr>
        <p:spPr>
          <a:xfrm>
            <a:off x="457200" y="1473202"/>
            <a:ext cx="4461934" cy="2781299"/>
          </a:xfrm>
        </p:spPr>
        <p:txBody>
          <a:bodyPr>
            <a:normAutofit/>
          </a:bodyPr>
          <a:lstStyle>
            <a:lvl1pPr marL="0" indent="0" algn="l">
              <a:lnSpc>
                <a:spcPct val="120000"/>
              </a:lnSpc>
              <a:buNone/>
              <a:defRPr sz="1600" b="0" i="0" baseline="0">
                <a:solidFill>
                  <a:srgbClr val="595959"/>
                </a:solidFill>
                <a:latin typeface="Calibri"/>
                <a:cs typeface="Calibri"/>
              </a:defRPr>
            </a:lvl1pPr>
          </a:lstStyle>
          <a:p>
            <a:pPr lvl="0"/>
            <a:r>
              <a:rPr lang="nb-NO" smtClean="0"/>
              <a:t>Klikk for å redigere tekststiler i malen</a:t>
            </a:r>
          </a:p>
        </p:txBody>
      </p:sp>
      <p:sp>
        <p:nvSpPr>
          <p:cNvPr id="8"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11" name="Plassholder for tekst 5"/>
          <p:cNvSpPr>
            <a:spLocks noGrp="1"/>
          </p:cNvSpPr>
          <p:nvPr>
            <p:ph type="body" sz="quarter" idx="20"/>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12" name="Plassholder for innhold 4"/>
          <p:cNvSpPr>
            <a:spLocks noGrp="1"/>
          </p:cNvSpPr>
          <p:nvPr>
            <p:ph sz="quarter" idx="26"/>
          </p:nvPr>
        </p:nvSpPr>
        <p:spPr>
          <a:xfrm>
            <a:off x="6718300" y="1470025"/>
            <a:ext cx="1974850" cy="1225550"/>
          </a:xfrm>
          <a:noFill/>
        </p:spPr>
        <p:txBody>
          <a:bodyPr>
            <a:noAutofit/>
          </a:bodyPr>
          <a:lstStyle>
            <a:lvl1pPr>
              <a:defRPr sz="1400" b="1">
                <a:solidFill>
                  <a:schemeClr val="tx1"/>
                </a:solidFill>
              </a:defRPr>
            </a:lvl1pPr>
            <a:lvl2pPr marL="742950" indent="-285750">
              <a:buFont typeface="Wingdings" charset="2"/>
              <a:buChar char="§"/>
              <a:defRPr sz="1200">
                <a:solidFill>
                  <a:schemeClr val="tx1"/>
                </a:solidFill>
              </a:defRPr>
            </a:lvl2pPr>
            <a:lvl3pPr>
              <a:defRPr sz="800">
                <a:solidFill>
                  <a:srgbClr val="FFFFFF"/>
                </a:solidFill>
              </a:defRPr>
            </a:lvl3pPr>
            <a:lvl4pPr>
              <a:defRPr sz="800">
                <a:solidFill>
                  <a:srgbClr val="FFFFFF"/>
                </a:solidFill>
              </a:defRPr>
            </a:lvl4pPr>
            <a:lvl5pPr>
              <a:defRPr sz="800">
                <a:solidFill>
                  <a:schemeClr val="tx1"/>
                </a:solidFill>
              </a:defRPr>
            </a:lvl5pPr>
          </a:lstStyle>
          <a:p>
            <a:pPr lvl="0"/>
            <a:r>
              <a:rPr lang="nb-NO" smtClean="0"/>
              <a:t>Klikk for å redigere tekststiler i malen</a:t>
            </a:r>
          </a:p>
          <a:p>
            <a:pPr lvl="1"/>
            <a:r>
              <a:rPr lang="nb-NO" smtClean="0"/>
              <a:t>Andre nivå</a:t>
            </a:r>
          </a:p>
        </p:txBody>
      </p:sp>
      <p:sp>
        <p:nvSpPr>
          <p:cNvPr id="13" name="Plassholder for bilde 12"/>
          <p:cNvSpPr>
            <a:spLocks noGrp="1"/>
          </p:cNvSpPr>
          <p:nvPr>
            <p:ph type="pic" sz="quarter" idx="19"/>
          </p:nvPr>
        </p:nvSpPr>
        <p:spPr>
          <a:xfrm>
            <a:off x="5183318" y="1470365"/>
            <a:ext cx="1469116" cy="1224929"/>
          </a:xfrm>
          <a:prstGeom prst="rect">
            <a:avLst/>
          </a:prstGeom>
          <a:solidFill>
            <a:schemeClr val="bg1">
              <a:lumMod val="20000"/>
              <a:lumOff val="80000"/>
            </a:schemeClr>
          </a:solidFill>
          <a:ln>
            <a:noFill/>
          </a:ln>
        </p:spPr>
        <p:txBody>
          <a:bodyPr rtlCol="0" anchor="ctr">
            <a:normAutofit/>
          </a:bodyPr>
          <a:lstStyle>
            <a:lvl1pPr marL="0" indent="0" algn="ctr">
              <a:buFontTx/>
              <a:buNone/>
              <a:defRPr sz="1000">
                <a:latin typeface="+mn-lt"/>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15" name="Plassholder for innhold 2"/>
          <p:cNvSpPr>
            <a:spLocks noGrp="1"/>
          </p:cNvSpPr>
          <p:nvPr>
            <p:ph sz="quarter" idx="25"/>
          </p:nvPr>
        </p:nvSpPr>
        <p:spPr>
          <a:xfrm>
            <a:off x="5183318" y="2805876"/>
            <a:ext cx="3509832" cy="1448623"/>
          </a:xfrm>
          <a:solidFill>
            <a:schemeClr val="accent3"/>
          </a:solidFill>
        </p:spPr>
        <p:txBody>
          <a:bodyPr>
            <a:normAutofit/>
          </a:bodyPr>
          <a:lstStyle>
            <a:lvl1pPr marL="171450" indent="-171450">
              <a:buFont typeface="Wingdings" charset="2"/>
              <a:buChar char="§"/>
              <a:defRPr sz="1200" b="1">
                <a:solidFill>
                  <a:schemeClr val="bg1"/>
                </a:solidFill>
              </a:defRPr>
            </a:lvl1pPr>
            <a:lvl2pPr marL="742950" indent="-285750">
              <a:buFont typeface="Wingdings" charset="2"/>
              <a:buChar char="§"/>
              <a:defRPr sz="1000">
                <a:solidFill>
                  <a:schemeClr val="bg1"/>
                </a:solidFill>
              </a:defRPr>
            </a:lvl2pPr>
            <a:lvl3pPr marL="1143000" indent="-228600">
              <a:buFont typeface="Wingdings" charset="2"/>
              <a:buChar char="§"/>
              <a:defRPr sz="800">
                <a:solidFill>
                  <a:schemeClr val="bg1"/>
                </a:solidFill>
              </a:defRPr>
            </a:lvl3pPr>
            <a:lvl4pPr marL="1600200" indent="-228600">
              <a:buFont typeface="Wingdings" charset="2"/>
              <a:buChar char="§"/>
              <a:defRPr sz="600">
                <a:solidFill>
                  <a:schemeClr val="bg1"/>
                </a:solidFill>
              </a:defRPr>
            </a:lvl4pPr>
            <a:lvl5pPr marL="2057400" indent="-228600">
              <a:buFont typeface="Wingdings" charset="2"/>
              <a:buChar char="§"/>
              <a:defRPr sz="800">
                <a:solidFill>
                  <a:schemeClr val="bg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87641285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ysbilde_tekst m/bokser_2">
    <p:spTree>
      <p:nvGrpSpPr>
        <p:cNvPr id="1" name=""/>
        <p:cNvGrpSpPr/>
        <p:nvPr/>
      </p:nvGrpSpPr>
      <p:grpSpPr>
        <a:xfrm>
          <a:off x="0" y="0"/>
          <a:ext cx="0" cy="0"/>
          <a:chOff x="0" y="0"/>
          <a:chExt cx="0" cy="0"/>
        </a:xfrm>
      </p:grpSpPr>
      <p:sp>
        <p:nvSpPr>
          <p:cNvPr id="5" name="Plassholder for innhold 4"/>
          <p:cNvSpPr>
            <a:spLocks noGrp="1"/>
          </p:cNvSpPr>
          <p:nvPr>
            <p:ph sz="quarter" idx="26"/>
          </p:nvPr>
        </p:nvSpPr>
        <p:spPr>
          <a:xfrm>
            <a:off x="6718300" y="1470025"/>
            <a:ext cx="1974850" cy="1225550"/>
          </a:xfrm>
          <a:solidFill>
            <a:schemeClr val="accent1"/>
          </a:solidFill>
        </p:spPr>
        <p:txBody>
          <a:bodyPr>
            <a:noAutofit/>
          </a:bodyPr>
          <a:lstStyle>
            <a:lvl1pPr>
              <a:defRPr sz="1200" b="1">
                <a:solidFill>
                  <a:srgbClr val="FFFFFF"/>
                </a:solidFill>
              </a:defRPr>
            </a:lvl1pPr>
            <a:lvl2pPr marL="742950" indent="-285750">
              <a:buFont typeface="Wingdings" charset="2"/>
              <a:buChar char="§"/>
              <a:defRPr sz="10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8" name="Plassholder for bilde 12"/>
          <p:cNvSpPr>
            <a:spLocks noGrp="1"/>
          </p:cNvSpPr>
          <p:nvPr>
            <p:ph type="pic" sz="quarter" idx="19"/>
          </p:nvPr>
        </p:nvSpPr>
        <p:spPr>
          <a:xfrm>
            <a:off x="5183318" y="1470365"/>
            <a:ext cx="1469116" cy="1224929"/>
          </a:xfrm>
          <a:prstGeom prst="rect">
            <a:avLst/>
          </a:prstGeom>
          <a:solidFill>
            <a:schemeClr val="bg1">
              <a:lumMod val="20000"/>
              <a:lumOff val="80000"/>
            </a:schemeClr>
          </a:solidFill>
          <a:ln>
            <a:noFill/>
          </a:ln>
        </p:spPr>
        <p:txBody>
          <a:bodyPr rtlCol="0" anchor="ctr">
            <a:normAutofit/>
          </a:bodyPr>
          <a:lstStyle>
            <a:lvl1pPr marL="0" indent="0" algn="ctr">
              <a:buFontTx/>
              <a:buNone/>
              <a:defRPr sz="1000">
                <a:latin typeface="+mn-lt"/>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17" name="Tittel 16"/>
          <p:cNvSpPr>
            <a:spLocks noGrp="1"/>
          </p:cNvSpPr>
          <p:nvPr>
            <p:ph type="title"/>
          </p:nvPr>
        </p:nvSpPr>
        <p:spPr/>
        <p:txBody>
          <a:bodyPr/>
          <a:lstStyle/>
          <a:p>
            <a:r>
              <a:rPr lang="nb-NO" smtClean="0"/>
              <a:t>Klikk for å redigere tittelstil</a:t>
            </a:r>
            <a:endParaRPr lang="nb-NO" dirty="0"/>
          </a:p>
        </p:txBody>
      </p:sp>
      <p:sp>
        <p:nvSpPr>
          <p:cNvPr id="23" name="Plassholder for SmartArt 21"/>
          <p:cNvSpPr>
            <a:spLocks noGrp="1"/>
          </p:cNvSpPr>
          <p:nvPr>
            <p:ph type="dgm" sz="quarter" idx="20"/>
          </p:nvPr>
        </p:nvSpPr>
        <p:spPr>
          <a:xfrm>
            <a:off x="457200" y="2805877"/>
            <a:ext cx="4619625" cy="1448623"/>
          </a:xfrm>
        </p:spPr>
        <p:txBody>
          <a:bodyPr rtlCol="0">
            <a:normAutofit/>
          </a:bodyPr>
          <a:lstStyle>
            <a:lvl1pPr>
              <a:defRPr sz="1400" b="1"/>
            </a:lvl1pPr>
          </a:lstStyle>
          <a:p>
            <a:pPr lvl="0"/>
            <a:r>
              <a:rPr lang="nb-NO" noProof="0" smtClean="0"/>
              <a:t>Klikk ikonet for å legge til SmartArt-grafikk</a:t>
            </a:r>
            <a:endParaRPr lang="nb-NO" noProof="0" dirty="0"/>
          </a:p>
        </p:txBody>
      </p:sp>
      <p:sp>
        <p:nvSpPr>
          <p:cNvPr id="28"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39" name="Plassholder for tekst 38"/>
          <p:cNvSpPr>
            <a:spLocks noGrp="1"/>
          </p:cNvSpPr>
          <p:nvPr>
            <p:ph type="body" sz="quarter" idx="24"/>
          </p:nvPr>
        </p:nvSpPr>
        <p:spPr>
          <a:xfrm>
            <a:off x="457200" y="1470365"/>
            <a:ext cx="4619625" cy="1200150"/>
          </a:xfrm>
        </p:spPr>
        <p:txBody>
          <a:bodyPr/>
          <a:lstStyle>
            <a:lvl1pPr marL="171450" indent="-171450">
              <a:lnSpc>
                <a:spcPct val="100000"/>
              </a:lnSpc>
              <a:buFont typeface="Wingdings" charset="2"/>
              <a:buChar char="§"/>
              <a:defRPr lang="nb-NO" sz="1600" b="1" kern="1200" dirty="0" smtClean="0">
                <a:solidFill>
                  <a:schemeClr val="tx1"/>
                </a:solidFill>
                <a:latin typeface="+mn-lt"/>
                <a:ea typeface="ＭＳ Ｐゴシック" charset="-128"/>
                <a:cs typeface="+mn-cs"/>
              </a:defRPr>
            </a:lvl1pPr>
            <a:lvl2pPr marL="628650" indent="-171450">
              <a:lnSpc>
                <a:spcPct val="100000"/>
              </a:lnSpc>
              <a:buFont typeface="Wingdings" charset="2"/>
              <a:buChar char="§"/>
              <a:defRPr lang="nb-NO" sz="1600" kern="1200" dirty="0" smtClean="0">
                <a:solidFill>
                  <a:schemeClr val="tx1"/>
                </a:solidFill>
                <a:latin typeface="+mn-lt"/>
                <a:ea typeface="ＭＳ Ｐゴシック" charset="-128"/>
                <a:cs typeface="+mn-cs"/>
              </a:defRPr>
            </a:lvl2pPr>
            <a:lvl3pPr marL="1085850" indent="-171450">
              <a:lnSpc>
                <a:spcPct val="100000"/>
              </a:lnSpc>
              <a:buFont typeface="Wingdings" charset="2"/>
              <a:buChar char="§"/>
              <a:defRPr lang="nb-NO" sz="1400" kern="1200" dirty="0" smtClean="0">
                <a:solidFill>
                  <a:schemeClr val="tx1"/>
                </a:solidFill>
                <a:latin typeface="+mn-lt"/>
                <a:ea typeface="ＭＳ Ｐゴシック" charset="-128"/>
                <a:cs typeface="+mn-cs"/>
              </a:defRPr>
            </a:lvl3pPr>
            <a:lvl4pPr marL="1543050" indent="-171450">
              <a:lnSpc>
                <a:spcPct val="100000"/>
              </a:lnSpc>
              <a:buFont typeface="Wingdings" charset="2"/>
              <a:buChar char="§"/>
              <a:defRPr lang="nb-NO" sz="1200" kern="1200" dirty="0" smtClean="0">
                <a:solidFill>
                  <a:schemeClr val="tx1"/>
                </a:solidFill>
                <a:latin typeface="+mn-lt"/>
                <a:ea typeface="ＭＳ Ｐゴシック" charset="-128"/>
                <a:cs typeface="+mn-cs"/>
              </a:defRPr>
            </a:lvl4pPr>
            <a:lvl5pPr marL="2057400" indent="-228600">
              <a:lnSpc>
                <a:spcPct val="100000"/>
              </a:lnSpc>
              <a:buFont typeface="Wingdings" charset="2"/>
              <a:buChar char="§"/>
              <a:defRPr lang="nb-NO" sz="800" kern="1200" dirty="0">
                <a:solidFill>
                  <a:schemeClr val="tx1"/>
                </a:solidFill>
                <a:latin typeface="+mn-lt"/>
                <a:ea typeface="ＭＳ Ｐゴシック" charset="-128"/>
                <a:cs typeface="+mn-cs"/>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3" name="Plassholder for innhold 2"/>
          <p:cNvSpPr>
            <a:spLocks noGrp="1"/>
          </p:cNvSpPr>
          <p:nvPr>
            <p:ph sz="quarter" idx="25"/>
          </p:nvPr>
        </p:nvSpPr>
        <p:spPr>
          <a:xfrm>
            <a:off x="5183318" y="2805876"/>
            <a:ext cx="3509832" cy="1448623"/>
          </a:xfrm>
          <a:solidFill>
            <a:schemeClr val="accent3"/>
          </a:solidFill>
        </p:spPr>
        <p:txBody>
          <a:bodyPr>
            <a:normAutofit/>
          </a:bodyPr>
          <a:lstStyle>
            <a:lvl1pPr marL="171450" indent="-171450">
              <a:buFont typeface="Wingdings" charset="2"/>
              <a:buChar char="§"/>
              <a:defRPr sz="1200" b="1">
                <a:solidFill>
                  <a:schemeClr val="bg1"/>
                </a:solidFill>
              </a:defRPr>
            </a:lvl1pPr>
            <a:lvl2pPr marL="742950" indent="-285750">
              <a:buFont typeface="Wingdings" charset="2"/>
              <a:buChar char="§"/>
              <a:defRPr sz="1000">
                <a:solidFill>
                  <a:schemeClr val="bg1"/>
                </a:solidFill>
              </a:defRPr>
            </a:lvl2pPr>
            <a:lvl3pPr marL="1143000" indent="-228600">
              <a:buFont typeface="Wingdings" charset="2"/>
              <a:buChar char="§"/>
              <a:defRPr sz="800">
                <a:solidFill>
                  <a:schemeClr val="bg1"/>
                </a:solidFill>
              </a:defRPr>
            </a:lvl3pPr>
            <a:lvl4pPr marL="1600200" indent="-228600">
              <a:buFont typeface="Wingdings" charset="2"/>
              <a:buChar char="§"/>
              <a:defRPr sz="600">
                <a:solidFill>
                  <a:schemeClr val="bg1"/>
                </a:solidFill>
              </a:defRPr>
            </a:lvl4pPr>
            <a:lvl5pPr marL="2057400" indent="-228600">
              <a:buFont typeface="Wingdings" charset="2"/>
              <a:buChar char="§"/>
              <a:defRPr sz="800">
                <a:solidFill>
                  <a:schemeClr val="bg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395995839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ysbilde_tekst m/bokser_3">
    <p:spTree>
      <p:nvGrpSpPr>
        <p:cNvPr id="1" name=""/>
        <p:cNvGrpSpPr/>
        <p:nvPr/>
      </p:nvGrpSpPr>
      <p:grpSpPr>
        <a:xfrm>
          <a:off x="0" y="0"/>
          <a:ext cx="0" cy="0"/>
          <a:chOff x="0" y="0"/>
          <a:chExt cx="0" cy="0"/>
        </a:xfrm>
      </p:grpSpPr>
      <p:sp>
        <p:nvSpPr>
          <p:cNvPr id="5" name="Plassholder for innhold 4"/>
          <p:cNvSpPr>
            <a:spLocks noGrp="1"/>
          </p:cNvSpPr>
          <p:nvPr>
            <p:ph sz="quarter" idx="26"/>
          </p:nvPr>
        </p:nvSpPr>
        <p:spPr>
          <a:xfrm>
            <a:off x="6718300" y="1470025"/>
            <a:ext cx="1974850" cy="1225550"/>
          </a:xfrm>
          <a:noFill/>
        </p:spPr>
        <p:txBody>
          <a:bodyPr>
            <a:noAutofit/>
          </a:bodyPr>
          <a:lstStyle>
            <a:lvl1pPr>
              <a:defRPr sz="1400" b="1">
                <a:solidFill>
                  <a:srgbClr val="434343"/>
                </a:solidFill>
              </a:defRPr>
            </a:lvl1pPr>
            <a:lvl2pPr marL="742950" indent="-285750">
              <a:buFont typeface="Wingdings" charset="2"/>
              <a:buChar char="§"/>
              <a:defRPr sz="1200">
                <a:solidFill>
                  <a:srgbClr val="434343"/>
                </a:solidFill>
              </a:defRPr>
            </a:lvl2pPr>
            <a:lvl3pPr>
              <a:defRPr sz="800">
                <a:solidFill>
                  <a:srgbClr val="FFFFFF"/>
                </a:solidFill>
              </a:defRPr>
            </a:lvl3pPr>
            <a:lvl4pPr>
              <a:defRPr sz="800">
                <a:solidFill>
                  <a:srgbClr val="FFFFFF"/>
                </a:solidFill>
              </a:defRPr>
            </a:lvl4pPr>
            <a:lvl5pPr>
              <a:defRPr sz="800">
                <a:solidFill>
                  <a:schemeClr val="tx1"/>
                </a:solidFill>
              </a:defRPr>
            </a:lvl5pPr>
          </a:lstStyle>
          <a:p>
            <a:pPr lvl="0"/>
            <a:r>
              <a:rPr lang="nb-NO" smtClean="0"/>
              <a:t>Klikk for å redigere tekststiler i malen</a:t>
            </a:r>
          </a:p>
          <a:p>
            <a:pPr lvl="1"/>
            <a:r>
              <a:rPr lang="nb-NO" smtClean="0"/>
              <a:t>Andre nivå</a:t>
            </a:r>
          </a:p>
        </p:txBody>
      </p:sp>
      <p:sp>
        <p:nvSpPr>
          <p:cNvPr id="8" name="Plassholder for bilde 12"/>
          <p:cNvSpPr>
            <a:spLocks noGrp="1"/>
          </p:cNvSpPr>
          <p:nvPr>
            <p:ph type="pic" sz="quarter" idx="19"/>
          </p:nvPr>
        </p:nvSpPr>
        <p:spPr>
          <a:xfrm>
            <a:off x="5183318" y="1470365"/>
            <a:ext cx="1469116" cy="1224929"/>
          </a:xfrm>
          <a:prstGeom prst="rect">
            <a:avLst/>
          </a:prstGeom>
          <a:solidFill>
            <a:schemeClr val="bg1">
              <a:lumMod val="20000"/>
              <a:lumOff val="80000"/>
            </a:schemeClr>
          </a:solidFill>
          <a:ln>
            <a:noFill/>
          </a:ln>
        </p:spPr>
        <p:txBody>
          <a:bodyPr rtlCol="0" anchor="ctr">
            <a:normAutofit/>
          </a:bodyPr>
          <a:lstStyle>
            <a:lvl1pPr marL="0" indent="0" algn="ctr">
              <a:buFontTx/>
              <a:buNone/>
              <a:defRPr sz="1000">
                <a:latin typeface="+mn-lt"/>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17" name="Tittel 16"/>
          <p:cNvSpPr>
            <a:spLocks noGrp="1"/>
          </p:cNvSpPr>
          <p:nvPr>
            <p:ph type="title"/>
          </p:nvPr>
        </p:nvSpPr>
        <p:spPr/>
        <p:txBody>
          <a:bodyPr/>
          <a:lstStyle/>
          <a:p>
            <a:r>
              <a:rPr lang="nb-NO" smtClean="0"/>
              <a:t>Klikk for å redigere tittelstil</a:t>
            </a:r>
            <a:endParaRPr lang="nb-NO" dirty="0"/>
          </a:p>
        </p:txBody>
      </p:sp>
      <p:sp>
        <p:nvSpPr>
          <p:cNvPr id="28"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39" name="Plassholder for tekst 38"/>
          <p:cNvSpPr>
            <a:spLocks noGrp="1"/>
          </p:cNvSpPr>
          <p:nvPr>
            <p:ph type="body" sz="quarter" idx="24"/>
          </p:nvPr>
        </p:nvSpPr>
        <p:spPr>
          <a:xfrm>
            <a:off x="457200" y="1470365"/>
            <a:ext cx="4619625" cy="2784134"/>
          </a:xfrm>
        </p:spPr>
        <p:txBody>
          <a:bodyPr/>
          <a:lstStyle>
            <a:lvl1pPr marL="171450" indent="-171450">
              <a:lnSpc>
                <a:spcPct val="100000"/>
              </a:lnSpc>
              <a:buFont typeface="Wingdings" charset="2"/>
              <a:buChar char="§"/>
              <a:defRPr lang="nb-NO" sz="2000" b="1" kern="1200" dirty="0" smtClean="0">
                <a:solidFill>
                  <a:schemeClr val="tx1"/>
                </a:solidFill>
                <a:latin typeface="+mn-lt"/>
                <a:ea typeface="ＭＳ Ｐゴシック" charset="-128"/>
                <a:cs typeface="+mn-cs"/>
              </a:defRPr>
            </a:lvl1pPr>
            <a:lvl2pPr marL="628650" indent="-171450">
              <a:lnSpc>
                <a:spcPct val="100000"/>
              </a:lnSpc>
              <a:buFont typeface="Wingdings" charset="2"/>
              <a:buChar char="§"/>
              <a:defRPr lang="nb-NO" sz="1600" kern="1200" dirty="0" smtClean="0">
                <a:solidFill>
                  <a:schemeClr val="tx1"/>
                </a:solidFill>
                <a:latin typeface="+mn-lt"/>
                <a:ea typeface="ＭＳ Ｐゴシック" charset="-128"/>
                <a:cs typeface="+mn-cs"/>
              </a:defRPr>
            </a:lvl2pPr>
            <a:lvl3pPr marL="1085850" indent="-171450">
              <a:lnSpc>
                <a:spcPct val="100000"/>
              </a:lnSpc>
              <a:buFont typeface="Wingdings" charset="2"/>
              <a:buChar char="§"/>
              <a:defRPr lang="nb-NO" sz="1400" kern="1200" dirty="0" smtClean="0">
                <a:solidFill>
                  <a:schemeClr val="tx1"/>
                </a:solidFill>
                <a:latin typeface="+mn-lt"/>
                <a:ea typeface="ＭＳ Ｐゴシック" charset="-128"/>
                <a:cs typeface="+mn-cs"/>
              </a:defRPr>
            </a:lvl3pPr>
            <a:lvl4pPr marL="1543050" indent="-171450">
              <a:lnSpc>
                <a:spcPct val="100000"/>
              </a:lnSpc>
              <a:buFont typeface="Wingdings" charset="2"/>
              <a:buChar char="§"/>
              <a:defRPr lang="nb-NO" sz="1200" kern="1200" dirty="0" smtClean="0">
                <a:solidFill>
                  <a:schemeClr val="tx1"/>
                </a:solidFill>
                <a:latin typeface="+mn-lt"/>
                <a:ea typeface="ＭＳ Ｐゴシック" charset="-128"/>
                <a:cs typeface="+mn-cs"/>
              </a:defRPr>
            </a:lvl4pPr>
            <a:lvl5pPr marL="2057400" indent="-228600">
              <a:lnSpc>
                <a:spcPct val="100000"/>
              </a:lnSpc>
              <a:buFont typeface="Wingdings" charset="2"/>
              <a:buChar char="§"/>
              <a:defRPr lang="nb-NO" sz="800" kern="1200" dirty="0">
                <a:solidFill>
                  <a:schemeClr val="tx1"/>
                </a:solidFill>
                <a:latin typeface="+mn-lt"/>
                <a:ea typeface="ＭＳ Ｐゴシック" charset="-128"/>
                <a:cs typeface="+mn-cs"/>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3" name="Plassholder for innhold 2"/>
          <p:cNvSpPr>
            <a:spLocks noGrp="1"/>
          </p:cNvSpPr>
          <p:nvPr>
            <p:ph sz="quarter" idx="25"/>
          </p:nvPr>
        </p:nvSpPr>
        <p:spPr>
          <a:xfrm>
            <a:off x="5183318" y="2805876"/>
            <a:ext cx="3509832" cy="1448623"/>
          </a:xfrm>
          <a:solidFill>
            <a:schemeClr val="accent3"/>
          </a:solidFill>
        </p:spPr>
        <p:txBody>
          <a:bodyPr>
            <a:normAutofit/>
          </a:bodyPr>
          <a:lstStyle>
            <a:lvl1pPr marL="171450" indent="-171450">
              <a:buFont typeface="Wingdings" charset="2"/>
              <a:buChar char="§"/>
              <a:defRPr sz="1200" b="1">
                <a:solidFill>
                  <a:schemeClr val="bg1"/>
                </a:solidFill>
              </a:defRPr>
            </a:lvl1pPr>
            <a:lvl2pPr marL="742950" indent="-285750">
              <a:buFont typeface="Wingdings" charset="2"/>
              <a:buChar char="§"/>
              <a:defRPr sz="1000">
                <a:solidFill>
                  <a:schemeClr val="bg1"/>
                </a:solidFill>
              </a:defRPr>
            </a:lvl2pPr>
            <a:lvl3pPr marL="1143000" indent="-228600">
              <a:buFont typeface="Wingdings" charset="2"/>
              <a:buChar char="§"/>
              <a:defRPr sz="800">
                <a:solidFill>
                  <a:schemeClr val="bg1"/>
                </a:solidFill>
              </a:defRPr>
            </a:lvl3pPr>
            <a:lvl4pPr marL="1600200" indent="-228600">
              <a:buFont typeface="Wingdings" charset="2"/>
              <a:buChar char="§"/>
              <a:defRPr sz="600">
                <a:solidFill>
                  <a:schemeClr val="bg1"/>
                </a:solidFill>
              </a:defRPr>
            </a:lvl4pPr>
            <a:lvl5pPr marL="2057400" indent="-228600">
              <a:buFont typeface="Wingdings" charset="2"/>
              <a:buChar char="§"/>
              <a:defRPr sz="800">
                <a:solidFill>
                  <a:schemeClr val="bg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9"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6245318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ysbilde m/1 bilde langt">
    <p:spTree>
      <p:nvGrpSpPr>
        <p:cNvPr id="1" name=""/>
        <p:cNvGrpSpPr/>
        <p:nvPr/>
      </p:nvGrpSpPr>
      <p:grpSpPr>
        <a:xfrm>
          <a:off x="0" y="0"/>
          <a:ext cx="0" cy="0"/>
          <a:chOff x="0" y="0"/>
          <a:chExt cx="0" cy="0"/>
        </a:xfrm>
      </p:grpSpPr>
      <p:sp>
        <p:nvSpPr>
          <p:cNvPr id="8" name="Plassholder for bilde 12"/>
          <p:cNvSpPr>
            <a:spLocks noGrp="1"/>
          </p:cNvSpPr>
          <p:nvPr>
            <p:ph type="pic" sz="quarter" idx="14"/>
          </p:nvPr>
        </p:nvSpPr>
        <p:spPr>
          <a:xfrm>
            <a:off x="3" y="1159300"/>
            <a:ext cx="9143999" cy="2997835"/>
          </a:xfrm>
          <a:prstGeom prst="rect">
            <a:avLst/>
          </a:prstGeom>
          <a:solidFill>
            <a:schemeClr val="bg1">
              <a:lumMod val="40000"/>
              <a:lumOff val="60000"/>
              <a:alpha val="62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5"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6"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8301532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ysbilde m/smartart">
    <p:spTree>
      <p:nvGrpSpPr>
        <p:cNvPr id="1" name=""/>
        <p:cNvGrpSpPr/>
        <p:nvPr/>
      </p:nvGrpSpPr>
      <p:grpSpPr>
        <a:xfrm>
          <a:off x="0" y="0"/>
          <a:ext cx="0" cy="0"/>
          <a:chOff x="0" y="0"/>
          <a:chExt cx="0" cy="0"/>
        </a:xfrm>
      </p:grpSpPr>
      <p:sp>
        <p:nvSpPr>
          <p:cNvPr id="5" name="Plassholder for innhold 1"/>
          <p:cNvSpPr>
            <a:spLocks noGrp="1"/>
          </p:cNvSpPr>
          <p:nvPr>
            <p:ph sz="quarter" idx="10"/>
          </p:nvPr>
        </p:nvSpPr>
        <p:spPr>
          <a:xfrm>
            <a:off x="447677" y="1185335"/>
            <a:ext cx="8247063" cy="2921000"/>
          </a:xfrm>
        </p:spPr>
        <p:txBody>
          <a:bodyPr/>
          <a:lstStyle>
            <a:lvl1pPr marL="0" indent="0" algn="ctr">
              <a:buNone/>
              <a:defRPr b="0" i="0">
                <a:latin typeface="+mn-lt"/>
              </a:defRPr>
            </a:lvl1pPr>
          </a:lstStyle>
          <a:p>
            <a:pPr lvl="0"/>
            <a:r>
              <a:rPr lang="nb-NO" smtClean="0"/>
              <a:t>Klikk for å redigere tekststiler i malen</a:t>
            </a:r>
          </a:p>
        </p:txBody>
      </p:sp>
      <p:sp>
        <p:nvSpPr>
          <p:cNvPr id="4" name="Plassholder for tekst 5"/>
          <p:cNvSpPr>
            <a:spLocks noGrp="1"/>
          </p:cNvSpPr>
          <p:nvPr>
            <p:ph type="body" sz="quarter" idx="15"/>
          </p:nvPr>
        </p:nvSpPr>
        <p:spPr>
          <a:xfrm>
            <a:off x="457199" y="279583"/>
            <a:ext cx="7353300" cy="384175"/>
          </a:xfrm>
        </p:spPr>
        <p:txBody>
          <a:bodyPr/>
          <a:lstStyle>
            <a:lvl1pPr marL="0" indent="0">
              <a:buFont typeface="Wingdings" charset="2"/>
              <a:buNone/>
              <a:tabLst/>
              <a:defRPr sz="1400"/>
            </a:lvl1pPr>
          </a:lstStyle>
          <a:p>
            <a:pPr lvl="0"/>
            <a:r>
              <a:rPr lang="nb-NO" smtClean="0"/>
              <a:t>Klikk for å redigere tekststiler i malen</a:t>
            </a:r>
          </a:p>
        </p:txBody>
      </p:sp>
      <p:sp>
        <p:nvSpPr>
          <p:cNvPr id="6"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7152663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ysbilde_tom_hvit">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288739DA-7560-4347-BFD0-A3877F9BFB10}" type="slidenum">
              <a:rPr lang="nb-NO" smtClean="0"/>
              <a:pPr/>
              <a:t>‹#›</a:t>
            </a:fld>
            <a:endParaRPr lang="nb-NO" dirty="0"/>
          </a:p>
        </p:txBody>
      </p:sp>
      <p:sp>
        <p:nvSpPr>
          <p:cNvPr id="4" name="Rektangel 3"/>
          <p:cNvSpPr/>
          <p:nvPr userDrawn="1"/>
        </p:nvSpPr>
        <p:spPr>
          <a:xfrm>
            <a:off x="0" y="0"/>
            <a:ext cx="9144000" cy="51435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6523384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ysbilde m/kun bilde ">
    <p:spTree>
      <p:nvGrpSpPr>
        <p:cNvPr id="1" name=""/>
        <p:cNvGrpSpPr/>
        <p:nvPr/>
      </p:nvGrpSpPr>
      <p:grpSpPr>
        <a:xfrm>
          <a:off x="0" y="0"/>
          <a:ext cx="0" cy="0"/>
          <a:chOff x="0" y="0"/>
          <a:chExt cx="0" cy="0"/>
        </a:xfrm>
      </p:grpSpPr>
      <p:sp>
        <p:nvSpPr>
          <p:cNvPr id="8" name="Plassholder for bilde 12"/>
          <p:cNvSpPr>
            <a:spLocks noGrp="1"/>
          </p:cNvSpPr>
          <p:nvPr>
            <p:ph type="pic" sz="quarter" idx="14"/>
          </p:nvPr>
        </p:nvSpPr>
        <p:spPr>
          <a:xfrm>
            <a:off x="3" y="1"/>
            <a:ext cx="9143999" cy="5156200"/>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3"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5111752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ysbilde m/1 bilde, utfallende bunn">
    <p:spTree>
      <p:nvGrpSpPr>
        <p:cNvPr id="1" name=""/>
        <p:cNvGrpSpPr/>
        <p:nvPr/>
      </p:nvGrpSpPr>
      <p:grpSpPr>
        <a:xfrm>
          <a:off x="0" y="0"/>
          <a:ext cx="0" cy="0"/>
          <a:chOff x="0" y="0"/>
          <a:chExt cx="0" cy="0"/>
        </a:xfrm>
      </p:grpSpPr>
      <p:sp>
        <p:nvSpPr>
          <p:cNvPr id="8" name="Plassholder for bilde 12"/>
          <p:cNvSpPr>
            <a:spLocks noGrp="1"/>
          </p:cNvSpPr>
          <p:nvPr>
            <p:ph type="pic" sz="quarter" idx="14"/>
          </p:nvPr>
        </p:nvSpPr>
        <p:spPr>
          <a:xfrm>
            <a:off x="0" y="1159298"/>
            <a:ext cx="9144000" cy="39842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4088076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m/1 spalte">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a:xfrm>
            <a:off x="457200" y="1473202"/>
            <a:ext cx="8237538" cy="2781299"/>
          </a:xfrm>
        </p:spPr>
        <p:txBody>
          <a:bodyPr>
            <a:normAutofit/>
          </a:bodyPr>
          <a:lstStyle>
            <a:lvl1pPr marL="0" indent="0" algn="l">
              <a:lnSpc>
                <a:spcPct val="120000"/>
              </a:lnSpc>
              <a:buNone/>
              <a:defRPr sz="2000" b="0" i="0" baseline="0">
                <a:solidFill>
                  <a:srgbClr val="595959"/>
                </a:solidFill>
                <a:latin typeface="Calibri"/>
                <a:cs typeface="Calibri"/>
              </a:defRPr>
            </a:lvl1pPr>
          </a:lstStyle>
          <a:p>
            <a:pPr lvl="0"/>
            <a:r>
              <a:rPr lang="nb-NO" smtClean="0"/>
              <a:t>Klikk for å redigere tekststiler i malen</a:t>
            </a:r>
          </a:p>
        </p:txBody>
      </p:sp>
      <p:sp>
        <p:nvSpPr>
          <p:cNvPr id="6"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4"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1844609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ysbilde heading m/bullets 1 spalte">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a:xfrm>
            <a:off x="457200" y="1473202"/>
            <a:ext cx="8237538" cy="2781299"/>
          </a:xfrm>
        </p:spPr>
        <p:txBody>
          <a:bodyPr>
            <a:normAutofit/>
          </a:bodyPr>
          <a:lstStyle>
            <a:lvl1pPr marL="285750" indent="-285750" algn="l">
              <a:lnSpc>
                <a:spcPct val="120000"/>
              </a:lnSpc>
              <a:buFont typeface="Wingdings" charset="2"/>
              <a:buChar char="§"/>
              <a:defRPr sz="2000" b="0" i="0" baseline="0">
                <a:solidFill>
                  <a:srgbClr val="595959"/>
                </a:solidFill>
                <a:latin typeface="Calibri"/>
                <a:cs typeface="Calibri"/>
              </a:defRPr>
            </a:lvl1pPr>
          </a:lstStyle>
          <a:p>
            <a:pPr lvl="0"/>
            <a:r>
              <a:rPr lang="nb-NO" smtClean="0"/>
              <a:t>Klikk for å redigere tekststiler i malen</a:t>
            </a:r>
          </a:p>
          <a:p>
            <a:pPr lvl="1"/>
            <a:r>
              <a:rPr lang="nb-NO" smtClean="0"/>
              <a:t>Andre nivå</a:t>
            </a:r>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25894367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ysbilde heading m/bullets 2 spalte_Smart">
    <p:spTree>
      <p:nvGrpSpPr>
        <p:cNvPr id="1" name=""/>
        <p:cNvGrpSpPr/>
        <p:nvPr/>
      </p:nvGrpSpPr>
      <p:grpSpPr>
        <a:xfrm>
          <a:off x="0" y="0"/>
          <a:ext cx="0" cy="0"/>
          <a:chOff x="0" y="0"/>
          <a:chExt cx="0" cy="0"/>
        </a:xfrm>
      </p:grpSpPr>
      <p:sp>
        <p:nvSpPr>
          <p:cNvPr id="3" name="Plassholder for innhold 5"/>
          <p:cNvSpPr>
            <a:spLocks noGrp="1"/>
          </p:cNvSpPr>
          <p:nvPr>
            <p:ph idx="1" hasCustomPrompt="1"/>
          </p:nvPr>
        </p:nvSpPr>
        <p:spPr>
          <a:xfrm>
            <a:off x="457200" y="1275606"/>
            <a:ext cx="8237538" cy="2641473"/>
          </a:xfrm>
        </p:spPr>
        <p:txBody>
          <a:bodyPr numCol="2" spcCol="180000">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1600" baseline="0"/>
            </a:lvl1pPr>
          </a:lstStyle>
          <a:p>
            <a:pPr lvl="0"/>
            <a:r>
              <a:rPr lang="nb-NO" dirty="0" smtClean="0"/>
              <a:t>Klikk for å redigere tekststiler i malen </a:t>
            </a:r>
          </a:p>
          <a:p>
            <a:pPr lvl="1"/>
            <a:r>
              <a:rPr lang="nb-NO" dirty="0" smtClean="0"/>
              <a:t>Andre nivå</a:t>
            </a:r>
          </a:p>
          <a:p>
            <a:pPr lvl="2"/>
            <a:r>
              <a:rPr lang="nb-NO" dirty="0" smtClean="0"/>
              <a:t>Tredje nivå</a:t>
            </a:r>
          </a:p>
          <a:p>
            <a:pPr lvl="3"/>
            <a:r>
              <a:rPr lang="nb-NO" dirty="0" smtClean="0"/>
              <a:t>Fjerde nivå</a:t>
            </a:r>
          </a:p>
        </p:txBody>
      </p:sp>
      <p:sp>
        <p:nvSpPr>
          <p:cNvPr id="4"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5"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8465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ysbilde m/1 bilde_høyre + tekst">
    <p:spTree>
      <p:nvGrpSpPr>
        <p:cNvPr id="1" name=""/>
        <p:cNvGrpSpPr/>
        <p:nvPr/>
      </p:nvGrpSpPr>
      <p:grpSpPr>
        <a:xfrm>
          <a:off x="0" y="0"/>
          <a:ext cx="0" cy="0"/>
          <a:chOff x="0" y="0"/>
          <a:chExt cx="0" cy="0"/>
        </a:xfrm>
      </p:grpSpPr>
      <p:sp>
        <p:nvSpPr>
          <p:cNvPr id="11" name="Plassholder for bilde 12"/>
          <p:cNvSpPr>
            <a:spLocks noGrp="1"/>
          </p:cNvSpPr>
          <p:nvPr>
            <p:ph type="pic" sz="quarter" idx="16"/>
          </p:nvPr>
        </p:nvSpPr>
        <p:spPr>
          <a:xfrm>
            <a:off x="6079070" y="1"/>
            <a:ext cx="3064933" cy="5143501"/>
          </a:xfrm>
          <a:prstGeom prst="rect">
            <a:avLst/>
          </a:prstGeom>
          <a:solidFill>
            <a:schemeClr val="bg1">
              <a:lumMod val="40000"/>
              <a:lumOff val="60000"/>
            </a:schemeClr>
          </a:solidFill>
          <a:ln>
            <a:noFill/>
          </a:ln>
        </p:spPr>
        <p:txBody>
          <a:bodyPr rtlCol="0" anchor="ctr">
            <a:normAutofit/>
          </a:bodyPr>
          <a:lstStyle>
            <a:lvl1pPr marL="0" indent="0" algn="ctr">
              <a:buFontTx/>
              <a:buNone/>
              <a:defRPr sz="1000">
                <a:ln>
                  <a:noFill/>
                </a:ln>
                <a:latin typeface="Segoe UI" panose="020B0502040204020203" pitchFamily="34" charset="0"/>
                <a:cs typeface="Segoe UI" panose="020B0502040204020203" pitchFamily="34" charset="0"/>
              </a:defRPr>
            </a:lvl1pPr>
          </a:lstStyle>
          <a:p>
            <a:pPr lvl="0"/>
            <a:r>
              <a:rPr lang="nb-NO" noProof="0" smtClean="0"/>
              <a:t>Dra bildet til plassholderen eller klikk ikonet for å legge til</a:t>
            </a:r>
            <a:endParaRPr lang="nb-NO" noProof="0" dirty="0"/>
          </a:p>
        </p:txBody>
      </p:sp>
      <p:sp>
        <p:nvSpPr>
          <p:cNvPr id="8" name="Plassholder for tekst 8"/>
          <p:cNvSpPr>
            <a:spLocks noGrp="1"/>
          </p:cNvSpPr>
          <p:nvPr>
            <p:ph type="body" sz="quarter" idx="13"/>
          </p:nvPr>
        </p:nvSpPr>
        <p:spPr>
          <a:xfrm>
            <a:off x="457202" y="1473202"/>
            <a:ext cx="5334001" cy="2781299"/>
          </a:xfrm>
        </p:spPr>
        <p:txBody>
          <a:bodyPr>
            <a:normAutofit/>
          </a:bodyPr>
          <a:lstStyle>
            <a:lvl1pPr marL="0" marR="0" indent="0" algn="l" defTabSz="457200" rtl="0" eaLnBrk="1" fontAlgn="auto" latinLnBrk="0" hangingPunct="1">
              <a:lnSpc>
                <a:spcPct val="120000"/>
              </a:lnSpc>
              <a:spcBef>
                <a:spcPct val="20000"/>
              </a:spcBef>
              <a:spcAft>
                <a:spcPts val="0"/>
              </a:spcAft>
              <a:buClrTx/>
              <a:buSzTx/>
              <a:buFont typeface="Wingdings" charset="2"/>
              <a:buNone/>
              <a:tabLst/>
              <a:defRPr sz="2000" b="0" i="0" baseline="0">
                <a:solidFill>
                  <a:srgbClr val="595959"/>
                </a:solidFill>
                <a:latin typeface="Calibri"/>
                <a:cs typeface="Calibri"/>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5" name="Plassholder for tittel 1"/>
          <p:cNvSpPr>
            <a:spLocks noGrp="1"/>
          </p:cNvSpPr>
          <p:nvPr>
            <p:ph type="title"/>
          </p:nvPr>
        </p:nvSpPr>
        <p:spPr>
          <a:xfrm>
            <a:off x="457199" y="541866"/>
            <a:ext cx="7353300" cy="563705"/>
          </a:xfrm>
          <a:prstGeom prst="rect">
            <a:avLst/>
          </a:prstGeom>
        </p:spPr>
        <p:txBody>
          <a:bodyPr rtlCol="0">
            <a:noAutofit/>
          </a:bodyPr>
          <a:lstStyle/>
          <a:p>
            <a:r>
              <a:rPr lang="nb-NO" smtClean="0"/>
              <a:t>Klikk for å redigere tittelstil</a:t>
            </a:r>
            <a:endParaRPr lang="nb-NO" dirty="0"/>
          </a:p>
        </p:txBody>
      </p:sp>
      <p:sp>
        <p:nvSpPr>
          <p:cNvPr id="6"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extLst>
      <p:ext uri="{BB962C8B-B14F-4D97-AF65-F5344CB8AC3E}">
        <p14:creationId xmlns:p14="http://schemas.microsoft.com/office/powerpoint/2010/main" val="9116474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e 9" descr="Bakgrunn_Trykk_trafikk-PPT_ny.jpg"/>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0" y="17463"/>
            <a:ext cx="9136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ssholder for tittel 1"/>
          <p:cNvSpPr>
            <a:spLocks noGrp="1"/>
          </p:cNvSpPr>
          <p:nvPr>
            <p:ph type="title"/>
          </p:nvPr>
        </p:nvSpPr>
        <p:spPr bwMode="auto">
          <a:xfrm>
            <a:off x="457200" y="541338"/>
            <a:ext cx="73533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nb-NO" dirty="0"/>
              <a:t>Skriv inn heading her</a:t>
            </a:r>
          </a:p>
        </p:txBody>
      </p:sp>
      <p:sp>
        <p:nvSpPr>
          <p:cNvPr id="1028" name="Plassholder for tekst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
        <p:nvSpPr>
          <p:cNvPr id="2" name="Plassholder for lysbildenumm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tx1"/>
                </a:solidFill>
              </a:defRPr>
            </a:lvl1pPr>
          </a:lstStyle>
          <a:p>
            <a:fld id="{288739DA-7560-4347-BFD0-A3877F9BFB10}"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4059" r:id="rId1"/>
    <p:sldLayoutId id="2147484030" r:id="rId2"/>
    <p:sldLayoutId id="2147484056" r:id="rId3"/>
    <p:sldLayoutId id="2147484031" r:id="rId4"/>
    <p:sldLayoutId id="2147484032" r:id="rId5"/>
    <p:sldLayoutId id="2147484033" r:id="rId6"/>
    <p:sldLayoutId id="2147484034" r:id="rId7"/>
    <p:sldLayoutId id="2147484023" r:id="rId8"/>
    <p:sldLayoutId id="2147484035" r:id="rId9"/>
    <p:sldLayoutId id="2147484036" r:id="rId10"/>
    <p:sldLayoutId id="2147484037" r:id="rId11"/>
    <p:sldLayoutId id="2147484038" r:id="rId12"/>
    <p:sldLayoutId id="2147484039" r:id="rId13"/>
    <p:sldLayoutId id="2147484040" r:id="rId14"/>
    <p:sldLayoutId id="2147484057" r:id="rId15"/>
    <p:sldLayoutId id="2147484024"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25" r:id="rId27"/>
    <p:sldLayoutId id="2147484026" r:id="rId28"/>
    <p:sldLayoutId id="2147484051" r:id="rId29"/>
    <p:sldLayoutId id="2147484052" r:id="rId30"/>
    <p:sldLayoutId id="2147484053" r:id="rId31"/>
    <p:sldLayoutId id="2147484028" r:id="rId32"/>
    <p:sldLayoutId id="2147484029" r:id="rId33"/>
    <p:sldLayoutId id="2147484054" r:id="rId34"/>
    <p:sldLayoutId id="2147484055" r:id="rId35"/>
    <p:sldLayoutId id="2147484060" r:id="rId36"/>
  </p:sldLayoutIdLst>
  <p:transition>
    <p:fade/>
  </p:transition>
  <p:timing>
    <p:tnLst>
      <p:par>
        <p:cTn id="1" dur="indefinite" restart="never" nodeType="tmRoot"/>
      </p:par>
    </p:tnLst>
  </p:timing>
  <p:hf hdr="0" dt="0"/>
  <p:txStyles>
    <p:titleStyle>
      <a:lvl1pPr algn="l" defTabSz="457200" rtl="0" eaLnBrk="1" fontAlgn="base" hangingPunct="1">
        <a:spcBef>
          <a:spcPct val="0"/>
        </a:spcBef>
        <a:spcAft>
          <a:spcPct val="0"/>
        </a:spcAft>
        <a:defRPr sz="3200" b="1" kern="1200">
          <a:solidFill>
            <a:srgbClr val="595959"/>
          </a:solidFill>
          <a:latin typeface="Calibri"/>
          <a:ea typeface="ＭＳ Ｐゴシック" charset="0"/>
          <a:cs typeface="Calibri"/>
        </a:defRPr>
      </a:lvl1pPr>
      <a:lvl2pPr algn="l" defTabSz="457200" rtl="0" eaLnBrk="1" fontAlgn="base" hangingPunct="1">
        <a:spcBef>
          <a:spcPct val="0"/>
        </a:spcBef>
        <a:spcAft>
          <a:spcPct val="0"/>
        </a:spcAft>
        <a:defRPr sz="3200" b="1">
          <a:solidFill>
            <a:srgbClr val="595959"/>
          </a:solidFill>
          <a:latin typeface="Calibri" charset="0"/>
          <a:ea typeface="ＭＳ Ｐゴシック" charset="0"/>
        </a:defRPr>
      </a:lvl2pPr>
      <a:lvl3pPr algn="l" defTabSz="457200" rtl="0" eaLnBrk="1" fontAlgn="base" hangingPunct="1">
        <a:spcBef>
          <a:spcPct val="0"/>
        </a:spcBef>
        <a:spcAft>
          <a:spcPct val="0"/>
        </a:spcAft>
        <a:defRPr sz="3200" b="1">
          <a:solidFill>
            <a:srgbClr val="595959"/>
          </a:solidFill>
          <a:latin typeface="Calibri" charset="0"/>
          <a:ea typeface="ＭＳ Ｐゴシック" charset="0"/>
        </a:defRPr>
      </a:lvl3pPr>
      <a:lvl4pPr algn="l" defTabSz="457200" rtl="0" eaLnBrk="1" fontAlgn="base" hangingPunct="1">
        <a:spcBef>
          <a:spcPct val="0"/>
        </a:spcBef>
        <a:spcAft>
          <a:spcPct val="0"/>
        </a:spcAft>
        <a:defRPr sz="3200" b="1">
          <a:solidFill>
            <a:srgbClr val="595959"/>
          </a:solidFill>
          <a:latin typeface="Calibri" charset="0"/>
          <a:ea typeface="ＭＳ Ｐゴシック" charset="0"/>
        </a:defRPr>
      </a:lvl4pPr>
      <a:lvl5pPr algn="l" defTabSz="457200" rtl="0" eaLnBrk="1" fontAlgn="base" hangingPunct="1">
        <a:spcBef>
          <a:spcPct val="0"/>
        </a:spcBef>
        <a:spcAft>
          <a:spcPct val="0"/>
        </a:spcAft>
        <a:defRPr sz="3200" b="1">
          <a:solidFill>
            <a:srgbClr val="595959"/>
          </a:solidFill>
          <a:latin typeface="Calibri" charset="0"/>
          <a:ea typeface="ＭＳ Ｐゴシック" charset="0"/>
        </a:defRPr>
      </a:lvl5pPr>
      <a:lvl6pPr marL="457200" algn="l" defTabSz="457200" rtl="0" eaLnBrk="1" fontAlgn="base" hangingPunct="1">
        <a:spcBef>
          <a:spcPct val="0"/>
        </a:spcBef>
        <a:spcAft>
          <a:spcPct val="0"/>
        </a:spcAft>
        <a:defRPr sz="3200" b="1">
          <a:solidFill>
            <a:srgbClr val="595959"/>
          </a:solidFill>
          <a:latin typeface="Calibri" charset="0"/>
          <a:ea typeface="ＭＳ Ｐゴシック" charset="0"/>
        </a:defRPr>
      </a:lvl6pPr>
      <a:lvl7pPr marL="914400" algn="l" defTabSz="457200" rtl="0" eaLnBrk="1" fontAlgn="base" hangingPunct="1">
        <a:spcBef>
          <a:spcPct val="0"/>
        </a:spcBef>
        <a:spcAft>
          <a:spcPct val="0"/>
        </a:spcAft>
        <a:defRPr sz="3200" b="1">
          <a:solidFill>
            <a:srgbClr val="595959"/>
          </a:solidFill>
          <a:latin typeface="Calibri" charset="0"/>
          <a:ea typeface="ＭＳ Ｐゴシック" charset="0"/>
        </a:defRPr>
      </a:lvl7pPr>
      <a:lvl8pPr marL="1371600" algn="l" defTabSz="457200" rtl="0" eaLnBrk="1" fontAlgn="base" hangingPunct="1">
        <a:spcBef>
          <a:spcPct val="0"/>
        </a:spcBef>
        <a:spcAft>
          <a:spcPct val="0"/>
        </a:spcAft>
        <a:defRPr sz="3200" b="1">
          <a:solidFill>
            <a:srgbClr val="595959"/>
          </a:solidFill>
          <a:latin typeface="Calibri" charset="0"/>
          <a:ea typeface="ＭＳ Ｐゴシック" charset="0"/>
        </a:defRPr>
      </a:lvl8pPr>
      <a:lvl9pPr marL="1828800" algn="l" defTabSz="457200" rtl="0" eaLnBrk="1" fontAlgn="base" hangingPunct="1">
        <a:spcBef>
          <a:spcPct val="0"/>
        </a:spcBef>
        <a:spcAft>
          <a:spcPct val="0"/>
        </a:spcAft>
        <a:defRPr sz="3200" b="1">
          <a:solidFill>
            <a:srgbClr val="595959"/>
          </a:solidFill>
          <a:latin typeface="Calibri" charset="0"/>
          <a:ea typeface="ＭＳ Ｐゴシック" charset="0"/>
        </a:defRPr>
      </a:lvl9pPr>
    </p:titleStyle>
    <p:bodyStyle>
      <a:lvl1pPr marL="171450" indent="-171450" algn="l" defTabSz="457200" rtl="0" eaLnBrk="1" fontAlgn="base" hangingPunct="1">
        <a:lnSpc>
          <a:spcPct val="120000"/>
        </a:lnSpc>
        <a:spcBef>
          <a:spcPct val="20000"/>
        </a:spcBef>
        <a:spcAft>
          <a:spcPct val="0"/>
        </a:spcAft>
        <a:buFont typeface="Wingdings" charset="2"/>
        <a:buChar char="§"/>
        <a:defRPr sz="2000" kern="1200">
          <a:solidFill>
            <a:srgbClr val="595959"/>
          </a:solidFill>
          <a:latin typeface="Calibri"/>
          <a:ea typeface="ＭＳ Ｐゴシック" charset="0"/>
          <a:cs typeface="Calibri"/>
        </a:defRPr>
      </a:lvl1pPr>
      <a:lvl2pPr marL="628650" indent="-171450" algn="l" defTabSz="457200" rtl="0" eaLnBrk="1" fontAlgn="base" hangingPunct="1">
        <a:lnSpc>
          <a:spcPct val="120000"/>
        </a:lnSpc>
        <a:spcBef>
          <a:spcPct val="20000"/>
        </a:spcBef>
        <a:spcAft>
          <a:spcPct val="0"/>
        </a:spcAft>
        <a:buFont typeface="Wingdings" charset="2"/>
        <a:buChar char="§"/>
        <a:defRPr sz="1600" kern="1200">
          <a:solidFill>
            <a:srgbClr val="595959"/>
          </a:solidFill>
          <a:latin typeface="Calibri"/>
          <a:ea typeface="ＭＳ Ｐゴシック" charset="0"/>
          <a:cs typeface="Calibri"/>
        </a:defRPr>
      </a:lvl2pPr>
      <a:lvl3pPr marL="1085850" indent="-171450" algn="l" defTabSz="457200" rtl="0" eaLnBrk="1" fontAlgn="base" hangingPunct="1">
        <a:lnSpc>
          <a:spcPct val="120000"/>
        </a:lnSpc>
        <a:spcBef>
          <a:spcPct val="20000"/>
        </a:spcBef>
        <a:spcAft>
          <a:spcPct val="0"/>
        </a:spcAft>
        <a:buFont typeface="Wingdings" charset="2"/>
        <a:buChar char="§"/>
        <a:defRPr sz="1400" kern="1200">
          <a:solidFill>
            <a:srgbClr val="595959"/>
          </a:solidFill>
          <a:latin typeface="Calibri"/>
          <a:ea typeface="ＭＳ Ｐゴシック" charset="0"/>
          <a:cs typeface="Calibri"/>
        </a:defRPr>
      </a:lvl3pPr>
      <a:lvl4pPr marL="1543050" indent="-171450" algn="l" defTabSz="457200" rtl="0" eaLnBrk="1" fontAlgn="base" hangingPunct="1">
        <a:lnSpc>
          <a:spcPct val="120000"/>
        </a:lnSpc>
        <a:spcBef>
          <a:spcPct val="20000"/>
        </a:spcBef>
        <a:spcAft>
          <a:spcPct val="0"/>
        </a:spcAft>
        <a:buFont typeface="Wingdings" charset="2"/>
        <a:buChar char="§"/>
        <a:defRPr sz="1200" kern="1200">
          <a:solidFill>
            <a:srgbClr val="595959"/>
          </a:solidFill>
          <a:latin typeface="Calibri"/>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sz="2000" kern="1200">
          <a:solidFill>
            <a:srgbClr val="2C2C2C"/>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pic>
        <p:nvPicPr>
          <p:cNvPr id="4" name="Plassholder for bilde 3" descr="forside.png"/>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t="4544" b="23578"/>
          <a:stretch/>
        </p:blipFill>
        <p:spPr>
          <a:xfrm>
            <a:off x="0" y="3175"/>
            <a:ext cx="9144000" cy="5151438"/>
          </a:xfrm>
        </p:spPr>
      </p:pic>
      <p:sp>
        <p:nvSpPr>
          <p:cNvPr id="3" name="Plassholder for tekst 2"/>
          <p:cNvSpPr>
            <a:spLocks noGrp="1"/>
          </p:cNvSpPr>
          <p:nvPr>
            <p:ph type="body" sz="quarter" idx="17"/>
          </p:nvPr>
        </p:nvSpPr>
        <p:spPr>
          <a:xfrm>
            <a:off x="-16934" y="2896130"/>
            <a:ext cx="4622800" cy="1243366"/>
          </a:xfrm>
        </p:spPr>
        <p:txBody>
          <a:bodyPr/>
          <a:lstStyle/>
          <a:p>
            <a:pPr algn="l"/>
            <a:r>
              <a:rPr lang="nb-NO" dirty="0" smtClean="0"/>
              <a:t>Sykling på skoleveien</a:t>
            </a:r>
          </a:p>
          <a:p>
            <a:pPr algn="l"/>
            <a:r>
              <a:rPr lang="nb-NO" dirty="0" smtClean="0"/>
              <a:t>– trygt frem og hjem</a:t>
            </a:r>
            <a:endParaRPr lang="nb-NO" dirty="0"/>
          </a:p>
        </p:txBody>
      </p:sp>
      <p:sp>
        <p:nvSpPr>
          <p:cNvPr id="2" name="Plassholder for lysbildenummer 1"/>
          <p:cNvSpPr>
            <a:spLocks noGrp="1"/>
          </p:cNvSpPr>
          <p:nvPr>
            <p:ph type="sldNum" sz="quarter" idx="4"/>
          </p:nvPr>
        </p:nvSpPr>
        <p:spPr/>
        <p:txBody>
          <a:bodyPr/>
          <a:lstStyle/>
          <a:p>
            <a:fld id="{288739DA-7560-4347-BFD0-A3877F9BFB10}" type="slidenum">
              <a:rPr lang="nb-NO" smtClean="0"/>
              <a:pPr/>
              <a:t>1</a:t>
            </a:fld>
            <a:endParaRPr lang="nb-NO" dirty="0"/>
          </a:p>
        </p:txBody>
      </p:sp>
    </p:spTree>
    <p:extLst>
      <p:ext uri="{BB962C8B-B14F-4D97-AF65-F5344CB8AC3E}">
        <p14:creationId xmlns:p14="http://schemas.microsoft.com/office/powerpoint/2010/main" val="22254535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312752"/>
            <a:ext cx="7772400" cy="1680612"/>
          </a:xfrm>
        </p:spPr>
        <p:txBody>
          <a:bodyPr/>
          <a:lstStyle/>
          <a:p>
            <a:pPr algn="l"/>
            <a:r>
              <a:rPr lang="nb-NO" sz="2400" dirty="0" smtClean="0"/>
              <a:t/>
            </a:r>
            <a:br>
              <a:rPr lang="nb-NO" sz="2400" dirty="0" smtClean="0"/>
            </a:br>
            <a:r>
              <a:rPr lang="nb-NO" sz="2400" dirty="0" smtClean="0"/>
              <a:t/>
            </a:r>
            <a:br>
              <a:rPr lang="nb-NO" sz="2400" dirty="0" smtClean="0"/>
            </a:br>
            <a:r>
              <a:rPr lang="nb-NO" sz="2400" dirty="0" smtClean="0"/>
              <a:t>Trafikkferdighetene </a:t>
            </a:r>
            <a:r>
              <a:rPr lang="nb-NO" sz="2400" dirty="0"/>
              <a:t>er avhengig av </a:t>
            </a:r>
            <a:r>
              <a:rPr lang="nb-NO" sz="2400" dirty="0" smtClean="0"/>
              <a:t/>
            </a:r>
            <a:br>
              <a:rPr lang="nb-NO" sz="2400" dirty="0" smtClean="0"/>
            </a:br>
            <a:r>
              <a:rPr lang="nb-NO" sz="2400" dirty="0" smtClean="0"/>
              <a:t>relevant </a:t>
            </a:r>
            <a:r>
              <a:rPr lang="nb-NO" sz="2400" dirty="0"/>
              <a:t>trening og </a:t>
            </a:r>
            <a:r>
              <a:rPr lang="nb-NO" sz="2400" dirty="0" smtClean="0"/>
              <a:t>opplæring.</a:t>
            </a:r>
            <a:br>
              <a:rPr lang="nb-NO" sz="2400" dirty="0" smtClean="0"/>
            </a:br>
            <a:r>
              <a:rPr lang="nb-NO" sz="2400" dirty="0"/>
              <a:t/>
            </a:r>
            <a:br>
              <a:rPr lang="nb-NO" sz="2400" dirty="0"/>
            </a:br>
            <a:r>
              <a:rPr lang="nb-NO" sz="2400" dirty="0"/>
              <a:t>Det kan være store individuelle forskjeller </a:t>
            </a:r>
            <a:r>
              <a:rPr lang="nb-NO" sz="2400" dirty="0" smtClean="0"/>
              <a:t/>
            </a:r>
            <a:br>
              <a:rPr lang="nb-NO" sz="2400" dirty="0" smtClean="0"/>
            </a:br>
            <a:r>
              <a:rPr lang="nb-NO" sz="2400" dirty="0" smtClean="0"/>
              <a:t>mellom </a:t>
            </a:r>
            <a:r>
              <a:rPr lang="nb-NO" sz="2400" dirty="0"/>
              <a:t>barn </a:t>
            </a:r>
            <a:r>
              <a:rPr lang="nb-NO" sz="2400" dirty="0" err="1"/>
              <a:t>pa</a:t>
            </a:r>
            <a:r>
              <a:rPr lang="nb-NO" sz="2400" dirty="0"/>
              <a:t>̊ samme </a:t>
            </a:r>
            <a:r>
              <a:rPr lang="nb-NO" sz="2400" dirty="0" err="1"/>
              <a:t>aldersniva</a:t>
            </a:r>
            <a:r>
              <a:rPr lang="nb-NO" sz="2400" dirty="0"/>
              <a:t>̊, men </a:t>
            </a:r>
            <a:r>
              <a:rPr lang="nb-NO" sz="2400" dirty="0" smtClean="0"/>
              <a:t/>
            </a:r>
            <a:br>
              <a:rPr lang="nb-NO" sz="2400" dirty="0" smtClean="0"/>
            </a:br>
            <a:r>
              <a:rPr lang="nb-NO" sz="2400" dirty="0" smtClean="0"/>
              <a:t>det </a:t>
            </a:r>
            <a:r>
              <a:rPr lang="nb-NO" sz="2400" dirty="0"/>
              <a:t>er likevel noen generelle </a:t>
            </a:r>
            <a:r>
              <a:rPr lang="nb-NO" sz="2400" dirty="0" smtClean="0"/>
              <a:t>kjennetegn.</a:t>
            </a:r>
            <a:br>
              <a:rPr lang="nb-NO" sz="2400" dirty="0" smtClean="0"/>
            </a:br>
            <a:r>
              <a:rPr lang="nb-NO" sz="2400" dirty="0" smtClean="0"/>
              <a:t/>
            </a:r>
            <a:br>
              <a:rPr lang="nb-NO" sz="2400" dirty="0" smtClean="0"/>
            </a:br>
            <a:r>
              <a:rPr lang="nb-NO" sz="2400" dirty="0"/>
              <a:t/>
            </a:r>
            <a:br>
              <a:rPr lang="nb-NO" sz="2400" dirty="0"/>
            </a:br>
            <a:r>
              <a:rPr lang="nb-NO" sz="2400" dirty="0" smtClean="0"/>
              <a:t>		</a:t>
            </a:r>
            <a:r>
              <a:rPr lang="nb-NO" sz="2400" dirty="0"/>
              <a:t/>
            </a:r>
            <a:br>
              <a:rPr lang="nb-NO" sz="2400" dirty="0"/>
            </a:br>
            <a:endParaRPr lang="nb-NO" sz="1600" dirty="0"/>
          </a:p>
        </p:txBody>
      </p:sp>
      <p:sp>
        <p:nvSpPr>
          <p:cNvPr id="3" name="Plassholder for lysbildenummer 2"/>
          <p:cNvSpPr>
            <a:spLocks noGrp="1"/>
          </p:cNvSpPr>
          <p:nvPr>
            <p:ph type="sldNum" sz="quarter" idx="4"/>
          </p:nvPr>
        </p:nvSpPr>
        <p:spPr/>
        <p:txBody>
          <a:bodyPr/>
          <a:lstStyle/>
          <a:p>
            <a:fld id="{288739DA-7560-4347-BFD0-A3877F9BFB10}" type="slidenum">
              <a:rPr lang="nb-NO" smtClean="0"/>
              <a:pPr/>
              <a:t>10</a:t>
            </a:fld>
            <a:endParaRPr lang="nb-NO" dirty="0"/>
          </a:p>
        </p:txBody>
      </p:sp>
      <p:sp>
        <p:nvSpPr>
          <p:cNvPr id="5" name="Ellipse 4"/>
          <p:cNvSpPr/>
          <p:nvPr/>
        </p:nvSpPr>
        <p:spPr>
          <a:xfrm>
            <a:off x="5825745" y="3558988"/>
            <a:ext cx="2632456" cy="135369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lvl="0"/>
            <a:r>
              <a:rPr lang="nb-NO" sz="1600" b="1" dirty="0">
                <a:solidFill>
                  <a:schemeClr val="bg1"/>
                </a:solidFill>
                <a:latin typeface="Bradley Hand ITC" panose="03070402050302030203" pitchFamily="66" charset="0"/>
              </a:rPr>
              <a:t>En syklist må være oppmerksom hele </a:t>
            </a:r>
            <a:r>
              <a:rPr lang="nb-NO" sz="1600" b="1" dirty="0" smtClean="0">
                <a:solidFill>
                  <a:schemeClr val="bg1"/>
                </a:solidFill>
                <a:latin typeface="Bradley Hand ITC" panose="03070402050302030203" pitchFamily="66" charset="0"/>
              </a:rPr>
              <a:t>tiden. </a:t>
            </a:r>
            <a:endParaRPr lang="nb-NO" sz="1600" b="1" dirty="0">
              <a:solidFill>
                <a:schemeClr val="bg1"/>
              </a:solidFill>
              <a:latin typeface="Bradley Hand ITC" panose="03070402050302030203" pitchFamily="66" charset="0"/>
            </a:endParaRPr>
          </a:p>
          <a:p>
            <a:endParaRPr lang="nb-NO" dirty="0"/>
          </a:p>
        </p:txBody>
      </p:sp>
    </p:spTree>
    <p:extLst>
      <p:ext uri="{BB962C8B-B14F-4D97-AF65-F5344CB8AC3E}">
        <p14:creationId xmlns:p14="http://schemas.microsoft.com/office/powerpoint/2010/main" val="325423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3"/>
          </p:nvPr>
        </p:nvSpPr>
        <p:spPr/>
        <p:txBody>
          <a:bodyPr/>
          <a:lstStyle/>
          <a:p>
            <a:pPr marL="342900" indent="-342900">
              <a:buFont typeface="Wingdings" panose="05000000000000000000" pitchFamily="2" charset="2"/>
              <a:buChar char="§"/>
            </a:pPr>
            <a:r>
              <a:rPr lang="nb-NO" dirty="0" smtClean="0"/>
              <a:t>Sykle sammen med foreldre</a:t>
            </a:r>
          </a:p>
          <a:p>
            <a:pPr marL="342900" indent="-342900">
              <a:buFont typeface="Wingdings" panose="05000000000000000000" pitchFamily="2" charset="2"/>
              <a:buChar char="§"/>
            </a:pPr>
            <a:r>
              <a:rPr lang="nb-NO" dirty="0" smtClean="0"/>
              <a:t>Sykle alene</a:t>
            </a:r>
          </a:p>
          <a:p>
            <a:pPr lvl="1" indent="0">
              <a:buNone/>
            </a:pPr>
            <a:r>
              <a:rPr lang="nb-NO" i="1" dirty="0" smtClean="0"/>
              <a:t>Trygg Trafikk mener at barn bør være 10-12 år og ha gjennomgått sykkelopplæring over tid før de kan sykle alene i blandet trafikk.</a:t>
            </a:r>
          </a:p>
          <a:p>
            <a:pPr marL="971550" lvl="1" indent="-342900">
              <a:buFont typeface="Wingdings" panose="05000000000000000000" pitchFamily="2" charset="2"/>
              <a:buChar char="§"/>
            </a:pPr>
            <a:endParaRPr lang="nb-NO" dirty="0"/>
          </a:p>
          <a:p>
            <a:pPr marL="342900" indent="-342900">
              <a:buFont typeface="Arial" panose="020B0604020202020204" pitchFamily="34" charset="0"/>
              <a:buChar char="•"/>
            </a:pPr>
            <a:endParaRPr lang="nb-NO" dirty="0"/>
          </a:p>
        </p:txBody>
      </p:sp>
      <p:sp>
        <p:nvSpPr>
          <p:cNvPr id="4" name="Tittel 3"/>
          <p:cNvSpPr>
            <a:spLocks noGrp="1"/>
          </p:cNvSpPr>
          <p:nvPr>
            <p:ph type="title"/>
          </p:nvPr>
        </p:nvSpPr>
        <p:spPr/>
        <p:txBody>
          <a:bodyPr/>
          <a:lstStyle/>
          <a:p>
            <a:r>
              <a:rPr lang="nb-NO" dirty="0" smtClean="0"/>
              <a:t>Sykle til skolen</a:t>
            </a:r>
            <a:endParaRPr lang="nb-NO" dirty="0"/>
          </a:p>
        </p:txBody>
      </p:sp>
      <p:pic>
        <p:nvPicPr>
          <p:cNvPr id="7" name="Plassholder for bilde 6"/>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643563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tretch>
            <a:fillRect/>
          </a:stretch>
        </p:blipFill>
        <p:spPr>
          <a:xfrm>
            <a:off x="97278" y="1478303"/>
            <a:ext cx="3064933" cy="2381448"/>
          </a:xfrm>
        </p:spPr>
      </p:pic>
      <p:sp>
        <p:nvSpPr>
          <p:cNvPr id="3" name="Plassholder for tekst 2"/>
          <p:cNvSpPr>
            <a:spLocks noGrp="1"/>
          </p:cNvSpPr>
          <p:nvPr>
            <p:ph type="body" sz="quarter" idx="13"/>
          </p:nvPr>
        </p:nvSpPr>
        <p:spPr>
          <a:xfrm>
            <a:off x="3445163" y="1249503"/>
            <a:ext cx="5156971" cy="3517760"/>
          </a:xfrm>
        </p:spPr>
        <p:txBody>
          <a:bodyPr>
            <a:normAutofit fontScale="85000" lnSpcReduction="20000"/>
          </a:bodyPr>
          <a:lstStyle/>
          <a:p>
            <a:pPr marL="342900" indent="-342900">
              <a:buFont typeface="Arial" panose="020B0604020202020204" pitchFamily="34" charset="0"/>
              <a:buChar char="•"/>
            </a:pPr>
            <a:r>
              <a:rPr lang="nb-NO" b="1" dirty="0" smtClean="0"/>
              <a:t>Teori</a:t>
            </a:r>
            <a:r>
              <a:rPr lang="nb-NO" dirty="0" smtClean="0"/>
              <a:t/>
            </a:r>
            <a:br>
              <a:rPr lang="nb-NO" dirty="0" smtClean="0"/>
            </a:br>
            <a:r>
              <a:rPr lang="nb-NO" dirty="0" smtClean="0"/>
              <a:t>	- sykkelregler som gjelder på skoleveien</a:t>
            </a:r>
          </a:p>
          <a:p>
            <a:r>
              <a:rPr lang="nb-NO" dirty="0"/>
              <a:t>	</a:t>
            </a:r>
            <a:r>
              <a:rPr lang="nb-NO" dirty="0" smtClean="0"/>
              <a:t>- påbudt utstyr på sykkelen</a:t>
            </a:r>
          </a:p>
          <a:p>
            <a:pPr marL="342900" indent="-342900">
              <a:buFont typeface="Arial" panose="020B0604020202020204" pitchFamily="34" charset="0"/>
              <a:buChar char="•"/>
            </a:pPr>
            <a:r>
              <a:rPr lang="nb-NO" b="1" dirty="0" smtClean="0"/>
              <a:t>Praksis</a:t>
            </a:r>
            <a:r>
              <a:rPr lang="nb-NO" dirty="0" smtClean="0"/>
              <a:t/>
            </a:r>
            <a:br>
              <a:rPr lang="nb-NO" dirty="0" smtClean="0"/>
            </a:br>
            <a:r>
              <a:rPr lang="nb-NO" dirty="0" smtClean="0"/>
              <a:t>	- mye trening, først på bilfrie områder</a:t>
            </a:r>
          </a:p>
          <a:p>
            <a:r>
              <a:rPr lang="nb-NO" dirty="0"/>
              <a:t>	</a:t>
            </a:r>
            <a:r>
              <a:rPr lang="nb-NO" dirty="0" smtClean="0"/>
              <a:t>- </a:t>
            </a:r>
            <a:r>
              <a:rPr lang="nb-NO" dirty="0"/>
              <a:t>g</a:t>
            </a:r>
            <a:r>
              <a:rPr lang="nb-NO" dirty="0" smtClean="0"/>
              <a:t>radvis mer selvstendighet</a:t>
            </a:r>
          </a:p>
          <a:p>
            <a:pPr marL="342900" indent="-342900">
              <a:buFont typeface="Arial" panose="020B0604020202020204" pitchFamily="34" charset="0"/>
              <a:buChar char="•"/>
            </a:pPr>
            <a:r>
              <a:rPr lang="nb-NO" b="1" dirty="0" err="1" smtClean="0"/>
              <a:t>Sykkelprøve</a:t>
            </a:r>
            <a:r>
              <a:rPr lang="nb-NO" dirty="0" smtClean="0"/>
              <a:t/>
            </a:r>
            <a:br>
              <a:rPr lang="nb-NO" dirty="0" smtClean="0"/>
            </a:br>
            <a:r>
              <a:rPr lang="nb-NO" dirty="0" smtClean="0"/>
              <a:t>	- avslutning på sykkelopplæringen</a:t>
            </a:r>
          </a:p>
          <a:p>
            <a:r>
              <a:rPr lang="nb-NO" dirty="0" smtClean="0"/>
              <a:t>	- skal skje før barn sykler alene</a:t>
            </a:r>
          </a:p>
          <a:p>
            <a:pPr marL="342900" indent="-342900">
              <a:buFont typeface="Arial" panose="020B0604020202020204" pitchFamily="34" charset="0"/>
              <a:buChar char="•"/>
            </a:pPr>
            <a:r>
              <a:rPr lang="nb-NO" b="1" dirty="0" smtClean="0"/>
              <a:t>Foreldresamarbeid</a:t>
            </a:r>
            <a:br>
              <a:rPr lang="nb-NO" b="1" dirty="0" smtClean="0"/>
            </a:br>
            <a:r>
              <a:rPr lang="nb-NO" b="1" dirty="0" smtClean="0"/>
              <a:t>- </a:t>
            </a:r>
            <a:r>
              <a:rPr lang="nb-NO" dirty="0"/>
              <a:t>s</a:t>
            </a:r>
            <a:r>
              <a:rPr lang="nb-NO" dirty="0" smtClean="0"/>
              <a:t>ørge for at elevenes sykler har påbudt utstyr</a:t>
            </a:r>
          </a:p>
          <a:p>
            <a:endParaRPr lang="nb-NO" b="1" dirty="0"/>
          </a:p>
        </p:txBody>
      </p:sp>
      <p:sp>
        <p:nvSpPr>
          <p:cNvPr id="4" name="Tittel 3"/>
          <p:cNvSpPr>
            <a:spLocks noGrp="1"/>
          </p:cNvSpPr>
          <p:nvPr>
            <p:ph type="title"/>
          </p:nvPr>
        </p:nvSpPr>
        <p:spPr/>
        <p:txBody>
          <a:bodyPr/>
          <a:lstStyle/>
          <a:p>
            <a:r>
              <a:rPr lang="nb-NO" sz="1400" dirty="0" smtClean="0"/>
              <a:t/>
            </a:r>
            <a:br>
              <a:rPr lang="nb-NO" sz="1400" dirty="0" smtClean="0"/>
            </a:br>
            <a:r>
              <a:rPr lang="nb-NO" dirty="0" err="1" smtClean="0"/>
              <a:t>Sykkelopplæring</a:t>
            </a:r>
            <a:endParaRPr lang="nb-NO" sz="1400" dirty="0"/>
          </a:p>
        </p:txBody>
      </p:sp>
      <p:sp>
        <p:nvSpPr>
          <p:cNvPr id="5" name="Plassholder for lysbildenummer 4"/>
          <p:cNvSpPr>
            <a:spLocks noGrp="1"/>
          </p:cNvSpPr>
          <p:nvPr>
            <p:ph type="sldNum" sz="quarter" idx="4"/>
          </p:nvPr>
        </p:nvSpPr>
        <p:spPr/>
        <p:txBody>
          <a:bodyPr/>
          <a:lstStyle/>
          <a:p>
            <a:fld id="{288739DA-7560-4347-BFD0-A3877F9BFB10}" type="slidenum">
              <a:rPr lang="nb-NO" smtClean="0"/>
              <a:pPr/>
              <a:t>12</a:t>
            </a:fld>
            <a:endParaRPr lang="nb-NO" dirty="0"/>
          </a:p>
        </p:txBody>
      </p:sp>
    </p:spTree>
    <p:extLst>
      <p:ext uri="{BB962C8B-B14F-4D97-AF65-F5344CB8AC3E}">
        <p14:creationId xmlns:p14="http://schemas.microsoft.com/office/powerpoint/2010/main" val="29176722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l"/>
            <a:r>
              <a:rPr lang="nb-NO" sz="2400" b="0" dirty="0"/>
              <a:t>Mange skoler gjennomfører </a:t>
            </a:r>
            <a:r>
              <a:rPr lang="nb-NO" sz="2400" b="0" dirty="0" smtClean="0"/>
              <a:t>årlig en </a:t>
            </a:r>
            <a:r>
              <a:rPr lang="nb-NO" sz="2400" b="0" dirty="0" err="1" smtClean="0"/>
              <a:t>sykkeldag</a:t>
            </a:r>
            <a:r>
              <a:rPr lang="nb-NO" sz="2400" b="0" dirty="0"/>
              <a:t>. </a:t>
            </a:r>
            <a:r>
              <a:rPr lang="nb-NO" sz="2400" b="0" dirty="0" smtClean="0"/>
              <a:t/>
            </a:r>
            <a:br>
              <a:rPr lang="nb-NO" sz="2400" b="0" dirty="0" smtClean="0"/>
            </a:br>
            <a:r>
              <a:rPr lang="nb-NO" sz="2400" b="0" dirty="0"/>
              <a:t/>
            </a:r>
            <a:br>
              <a:rPr lang="nb-NO" sz="2400" b="0" dirty="0"/>
            </a:br>
            <a:r>
              <a:rPr lang="nb-NO" sz="2400" b="0" dirty="0" smtClean="0"/>
              <a:t>Trygg </a:t>
            </a:r>
            <a:r>
              <a:rPr lang="nb-NO" sz="2400" b="0" dirty="0"/>
              <a:t>Trafikk anbefaler at den arrangeres som en del av en lengre periode med sykkelopplæring. </a:t>
            </a:r>
            <a:endParaRPr lang="nb-NO" sz="2400" dirty="0"/>
          </a:p>
        </p:txBody>
      </p:sp>
      <p:sp>
        <p:nvSpPr>
          <p:cNvPr id="3" name="Plassholder for lysbildenummer 2"/>
          <p:cNvSpPr>
            <a:spLocks noGrp="1"/>
          </p:cNvSpPr>
          <p:nvPr>
            <p:ph type="sldNum" sz="quarter" idx="4"/>
          </p:nvPr>
        </p:nvSpPr>
        <p:spPr/>
        <p:txBody>
          <a:bodyPr/>
          <a:lstStyle/>
          <a:p>
            <a:fld id="{288739DA-7560-4347-BFD0-A3877F9BFB10}" type="slidenum">
              <a:rPr lang="nb-NO" smtClean="0"/>
              <a:pPr/>
              <a:t>13</a:t>
            </a:fld>
            <a:endParaRPr lang="nb-NO" dirty="0"/>
          </a:p>
        </p:txBody>
      </p:sp>
    </p:spTree>
    <p:extLst>
      <p:ext uri="{BB962C8B-B14F-4D97-AF65-F5344CB8AC3E}">
        <p14:creationId xmlns:p14="http://schemas.microsoft.com/office/powerpoint/2010/main" val="885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normAutofit lnSpcReduction="10000"/>
          </a:bodyPr>
          <a:lstStyle/>
          <a:p>
            <a:pPr marL="342900" indent="-342900">
              <a:buFont typeface="Arial"/>
              <a:buChar char="•"/>
            </a:pPr>
            <a:r>
              <a:rPr lang="nb-NO" dirty="0" smtClean="0"/>
              <a:t>På </a:t>
            </a:r>
            <a:r>
              <a:rPr lang="nb-NO" b="1" dirty="0"/>
              <a:t>hvilket trinn </a:t>
            </a:r>
            <a:r>
              <a:rPr lang="nb-NO" dirty="0" smtClean="0"/>
              <a:t>gjennomføres sykkelopplæringen</a:t>
            </a:r>
            <a:r>
              <a:rPr lang="nb-NO" dirty="0"/>
              <a:t>?</a:t>
            </a:r>
          </a:p>
          <a:p>
            <a:pPr marL="342900" indent="-342900">
              <a:buFont typeface="Arial"/>
              <a:buChar char="•"/>
            </a:pPr>
            <a:r>
              <a:rPr lang="nb-NO" dirty="0" smtClean="0"/>
              <a:t>Hvordan legger skolen opp sykkelopplæringen med tanke på at elevene skal </a:t>
            </a:r>
            <a:r>
              <a:rPr lang="nb-NO" b="1" dirty="0" smtClean="0"/>
              <a:t>kunne følge regler </a:t>
            </a:r>
            <a:r>
              <a:rPr lang="nb-NO" dirty="0" smtClean="0"/>
              <a:t>for fotgjengere og syklister etter 4.trinn?</a:t>
            </a:r>
          </a:p>
          <a:p>
            <a:pPr marL="342900" indent="-342900">
              <a:buFont typeface="Arial"/>
              <a:buChar char="•"/>
            </a:pPr>
            <a:r>
              <a:rPr lang="nb-NO" dirty="0" smtClean="0"/>
              <a:t>Hvordan </a:t>
            </a:r>
            <a:r>
              <a:rPr lang="nb-NO" dirty="0"/>
              <a:t>tar skolen opp temaet sykling på skoleveien med </a:t>
            </a:r>
            <a:r>
              <a:rPr lang="nb-NO" b="1" dirty="0"/>
              <a:t>FAU</a:t>
            </a:r>
            <a:r>
              <a:rPr lang="nb-NO" dirty="0"/>
              <a:t> </a:t>
            </a:r>
            <a:r>
              <a:rPr lang="nb-NO" dirty="0" smtClean="0"/>
              <a:t>og på </a:t>
            </a:r>
            <a:r>
              <a:rPr lang="nb-NO" b="1" dirty="0"/>
              <a:t>foreldremøter</a:t>
            </a:r>
            <a:r>
              <a:rPr lang="nb-NO" dirty="0"/>
              <a:t>?</a:t>
            </a:r>
          </a:p>
          <a:p>
            <a:pPr marL="342900" indent="-342900">
              <a:buFont typeface="Arial"/>
              <a:buChar char="•"/>
            </a:pPr>
            <a:r>
              <a:rPr lang="nb-NO" dirty="0" smtClean="0"/>
              <a:t>Hvilke </a:t>
            </a:r>
            <a:r>
              <a:rPr lang="nb-NO" dirty="0"/>
              <a:t>rutiner har skolen </a:t>
            </a:r>
            <a:r>
              <a:rPr lang="nb-NO" dirty="0" smtClean="0"/>
              <a:t>for foreldresamarbeid </a:t>
            </a:r>
            <a:r>
              <a:rPr lang="nb-NO" dirty="0"/>
              <a:t>for å sikre at elevenes </a:t>
            </a:r>
            <a:r>
              <a:rPr lang="nb-NO" b="1" dirty="0"/>
              <a:t>sykler er i orden</a:t>
            </a:r>
            <a:r>
              <a:rPr lang="nb-NO" dirty="0"/>
              <a:t>?</a:t>
            </a:r>
          </a:p>
        </p:txBody>
      </p:sp>
      <p:sp>
        <p:nvSpPr>
          <p:cNvPr id="3" name="Tittel 2"/>
          <p:cNvSpPr>
            <a:spLocks noGrp="1"/>
          </p:cNvSpPr>
          <p:nvPr>
            <p:ph type="title"/>
          </p:nvPr>
        </p:nvSpPr>
        <p:spPr>
          <a:xfrm>
            <a:off x="457199" y="325926"/>
            <a:ext cx="7353300" cy="779646"/>
          </a:xfrm>
        </p:spPr>
        <p:txBody>
          <a:bodyPr/>
          <a:lstStyle/>
          <a:p>
            <a:r>
              <a:rPr lang="nb-NO" sz="1400" dirty="0" smtClean="0"/>
              <a:t/>
            </a:r>
            <a:br>
              <a:rPr lang="nb-NO" sz="1400" dirty="0" smtClean="0"/>
            </a:br>
            <a:r>
              <a:rPr lang="nb-NO" dirty="0" smtClean="0"/>
              <a:t>Sykkelopplæring</a:t>
            </a:r>
            <a:endParaRPr lang="nb-NO" dirty="0"/>
          </a:p>
        </p:txBody>
      </p:sp>
      <p:sp>
        <p:nvSpPr>
          <p:cNvPr id="4" name="Plassholder for lysbildenummer 3"/>
          <p:cNvSpPr>
            <a:spLocks noGrp="1"/>
          </p:cNvSpPr>
          <p:nvPr>
            <p:ph type="sldNum" sz="quarter" idx="4"/>
          </p:nvPr>
        </p:nvSpPr>
        <p:spPr/>
        <p:txBody>
          <a:bodyPr/>
          <a:lstStyle/>
          <a:p>
            <a:fld id="{288739DA-7560-4347-BFD0-A3877F9BFB10}" type="slidenum">
              <a:rPr lang="nb-NO" smtClean="0"/>
              <a:pPr/>
              <a:t>14</a:t>
            </a:fld>
            <a:endParaRPr lang="nb-NO" dirty="0"/>
          </a:p>
        </p:txBody>
      </p:sp>
    </p:spTree>
    <p:extLst>
      <p:ext uri="{BB962C8B-B14F-4D97-AF65-F5344CB8AC3E}">
        <p14:creationId xmlns:p14="http://schemas.microsoft.com/office/powerpoint/2010/main" val="1911442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Logo_kortversjon.jpg"/>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7627" t="-5710" r="-4401" b="-180"/>
          <a:stretch/>
        </p:blipFill>
        <p:spPr>
          <a:xfrm>
            <a:off x="7984569" y="3748135"/>
            <a:ext cx="856140" cy="660274"/>
          </a:xfrm>
        </p:spPr>
      </p:pic>
      <p:sp>
        <p:nvSpPr>
          <p:cNvPr id="3" name="Plassholder for tekst 2"/>
          <p:cNvSpPr>
            <a:spLocks noGrp="1"/>
          </p:cNvSpPr>
          <p:nvPr>
            <p:ph type="body" sz="quarter" idx="13"/>
          </p:nvPr>
        </p:nvSpPr>
        <p:spPr/>
        <p:txBody>
          <a:bodyPr/>
          <a:lstStyle/>
          <a:p>
            <a:r>
              <a:rPr lang="nb-NO" dirty="0"/>
              <a:t>”Skolen bør fortsatt gi </a:t>
            </a:r>
            <a:r>
              <a:rPr lang="nb-NO" dirty="0" smtClean="0"/>
              <a:t>anbefalinger </a:t>
            </a:r>
            <a:r>
              <a:rPr lang="nb-NO" dirty="0"/>
              <a:t>om </a:t>
            </a:r>
            <a:r>
              <a:rPr lang="nb-NO" dirty="0" smtClean="0"/>
              <a:t>sykling </a:t>
            </a:r>
            <a:r>
              <a:rPr lang="nb-NO" dirty="0"/>
              <a:t>på skoleveien ut </a:t>
            </a:r>
            <a:r>
              <a:rPr lang="nb-NO" dirty="0" smtClean="0"/>
              <a:t>fra </a:t>
            </a:r>
            <a:r>
              <a:rPr lang="nb-NO" dirty="0"/>
              <a:t>trafikksikkerhetshensyn</a:t>
            </a:r>
            <a:r>
              <a:rPr lang="nb-NO" dirty="0" smtClean="0"/>
              <a:t>.”</a:t>
            </a:r>
          </a:p>
          <a:p>
            <a:endParaRPr lang="nb-NO" dirty="0"/>
          </a:p>
          <a:p>
            <a:r>
              <a:rPr lang="nb-NO" dirty="0" smtClean="0"/>
              <a:t>Etter en samlet vurdering er vår skoles anbefaling er at elevene kan sykle alene til skolen fra</a:t>
            </a:r>
          </a:p>
          <a:p>
            <a:r>
              <a:rPr lang="nb-NO" dirty="0" smtClean="0"/>
              <a:t>… trinn.</a:t>
            </a:r>
            <a:endParaRPr lang="nb-NO" dirty="0"/>
          </a:p>
        </p:txBody>
      </p:sp>
      <p:sp>
        <p:nvSpPr>
          <p:cNvPr id="5" name="Plassholder for lysbildenummer 4"/>
          <p:cNvSpPr>
            <a:spLocks noGrp="1"/>
          </p:cNvSpPr>
          <p:nvPr>
            <p:ph type="sldNum" sz="quarter" idx="4"/>
          </p:nvPr>
        </p:nvSpPr>
        <p:spPr/>
        <p:txBody>
          <a:bodyPr/>
          <a:lstStyle/>
          <a:p>
            <a:fld id="{288739DA-7560-4347-BFD0-A3877F9BFB10}" type="slidenum">
              <a:rPr lang="nb-NO" smtClean="0"/>
              <a:pPr/>
              <a:t>15</a:t>
            </a:fld>
            <a:endParaRPr lang="nb-NO" dirty="0"/>
          </a:p>
        </p:txBody>
      </p:sp>
    </p:spTree>
    <p:extLst>
      <p:ext uri="{BB962C8B-B14F-4D97-AF65-F5344CB8AC3E}">
        <p14:creationId xmlns:p14="http://schemas.microsoft.com/office/powerpoint/2010/main" val="27768173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322363" y="104970"/>
            <a:ext cx="3531679" cy="5038530"/>
          </a:xfrm>
          <a:prstGeom prst="rect">
            <a:avLst/>
          </a:prstGeom>
        </p:spPr>
      </p:pic>
      <p:sp>
        <p:nvSpPr>
          <p:cNvPr id="4" name="Tittel 3"/>
          <p:cNvSpPr>
            <a:spLocks noGrp="1"/>
          </p:cNvSpPr>
          <p:nvPr>
            <p:ph type="title"/>
          </p:nvPr>
        </p:nvSpPr>
        <p:spPr>
          <a:xfrm>
            <a:off x="310895" y="397578"/>
            <a:ext cx="7353300" cy="633791"/>
          </a:xfrm>
        </p:spPr>
        <p:txBody>
          <a:bodyPr/>
          <a:lstStyle/>
          <a:p>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Sykling er bra for alle</a:t>
            </a:r>
            <a:br>
              <a:rPr lang="nb-NO" dirty="0" smtClean="0"/>
            </a:br>
            <a:r>
              <a:rPr lang="nb-NO" sz="1000" b="0" dirty="0" smtClean="0"/>
              <a:t>Trygg Trafikk – Statens vegvesen – Helsedirektoratet – </a:t>
            </a:r>
            <a:br>
              <a:rPr lang="nb-NO" sz="1000" b="0" dirty="0" smtClean="0"/>
            </a:br>
            <a:r>
              <a:rPr lang="nb-NO" sz="1000" b="0" dirty="0" smtClean="0"/>
              <a:t>Syklistenes landsforening – Foreldreutvalget for grunnskolen</a:t>
            </a:r>
            <a:endParaRPr lang="nb-NO" sz="1000" b="0" dirty="0"/>
          </a:p>
        </p:txBody>
      </p:sp>
      <p:pic>
        <p:nvPicPr>
          <p:cNvPr id="9" name="Bild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2773" y="1685730"/>
            <a:ext cx="1613086" cy="2462330"/>
          </a:xfrm>
          <a:prstGeom prst="rect">
            <a:avLst/>
          </a:prstGeom>
        </p:spPr>
      </p:pic>
    </p:spTree>
    <p:extLst>
      <p:ext uri="{BB962C8B-B14F-4D97-AF65-F5344CB8AC3E}">
        <p14:creationId xmlns:p14="http://schemas.microsoft.com/office/powerpoint/2010/main" val="22533802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971807"/>
            <a:ext cx="7772400" cy="1734284"/>
          </a:xfrm>
        </p:spPr>
        <p:txBody>
          <a:bodyPr/>
          <a:lstStyle/>
          <a:p>
            <a:pPr algn="l"/>
            <a:r>
              <a:rPr lang="nb-NO" sz="2400" dirty="0" smtClean="0"/>
              <a:t>Presentasjon av Trygg Trafikks veileder om sykling til skolen</a:t>
            </a:r>
            <a:br>
              <a:rPr lang="nb-NO" sz="2400" dirty="0" smtClean="0"/>
            </a:br>
            <a:r>
              <a:rPr lang="nb-NO" sz="2400" dirty="0" smtClean="0"/>
              <a:t/>
            </a:r>
            <a:br>
              <a:rPr lang="nb-NO" sz="2400" dirty="0" smtClean="0"/>
            </a:br>
            <a:r>
              <a:rPr lang="nb-NO" sz="2400" dirty="0" smtClean="0"/>
              <a:t>1 - Hva sier regelverket om sykling?</a:t>
            </a:r>
            <a:br>
              <a:rPr lang="nb-NO" sz="2400" dirty="0" smtClean="0"/>
            </a:br>
            <a:r>
              <a:rPr lang="nb-NO" sz="2400" dirty="0" smtClean="0"/>
              <a:t>2 - Vurdering av skolevei</a:t>
            </a:r>
            <a:br>
              <a:rPr lang="nb-NO" sz="2400" dirty="0" smtClean="0"/>
            </a:br>
            <a:r>
              <a:rPr lang="nb-NO" sz="2400" dirty="0" smtClean="0"/>
              <a:t>3 - Vurdering av barnas forutsetninger</a:t>
            </a:r>
            <a:br>
              <a:rPr lang="nb-NO" sz="2400" dirty="0" smtClean="0"/>
            </a:br>
            <a:r>
              <a:rPr lang="nb-NO" sz="2400" dirty="0" smtClean="0"/>
              <a:t>4 - Skolens sykkelopplæring</a:t>
            </a:r>
            <a:br>
              <a:rPr lang="nb-NO" sz="2400" dirty="0" smtClean="0"/>
            </a:br>
            <a:r>
              <a:rPr lang="nb-NO" sz="2400" dirty="0" smtClean="0"/>
              <a:t>		</a:t>
            </a:r>
            <a:r>
              <a:rPr lang="nb-NO" sz="2400" dirty="0"/>
              <a:t/>
            </a:r>
            <a:br>
              <a:rPr lang="nb-NO" sz="2400" dirty="0"/>
            </a:br>
            <a:endParaRPr lang="nb-NO" sz="1200" dirty="0"/>
          </a:p>
        </p:txBody>
      </p:sp>
      <p:sp>
        <p:nvSpPr>
          <p:cNvPr id="3" name="Plassholder for lysbildenummer 2"/>
          <p:cNvSpPr>
            <a:spLocks noGrp="1"/>
          </p:cNvSpPr>
          <p:nvPr>
            <p:ph type="sldNum" sz="quarter" idx="4"/>
          </p:nvPr>
        </p:nvSpPr>
        <p:spPr/>
        <p:txBody>
          <a:bodyPr/>
          <a:lstStyle/>
          <a:p>
            <a:fld id="{288739DA-7560-4347-BFD0-A3877F9BFB10}" type="slidenum">
              <a:rPr lang="nb-NO" smtClean="0"/>
              <a:pPr/>
              <a:t>3</a:t>
            </a:fld>
            <a:endParaRPr lang="nb-NO" dirty="0"/>
          </a:p>
        </p:txBody>
      </p:sp>
      <p:sp>
        <p:nvSpPr>
          <p:cNvPr id="5" name="Ellipse 4"/>
          <p:cNvSpPr/>
          <p:nvPr/>
        </p:nvSpPr>
        <p:spPr>
          <a:xfrm>
            <a:off x="5307106" y="3182472"/>
            <a:ext cx="2312894" cy="158479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lvl="0"/>
            <a:endParaRPr lang="nb-NO" sz="1400" b="1" dirty="0" smtClean="0">
              <a:solidFill>
                <a:schemeClr val="bg1"/>
              </a:solidFill>
              <a:latin typeface="Bradley Hand ITC" panose="03070402050302030203" pitchFamily="66" charset="0"/>
            </a:endParaRPr>
          </a:p>
          <a:p>
            <a:pPr lvl="0"/>
            <a:r>
              <a:rPr lang="nb-NO" sz="1600" b="1" dirty="0" smtClean="0">
                <a:solidFill>
                  <a:schemeClr val="bg1"/>
                </a:solidFill>
                <a:latin typeface="Bradley Hand ITC" panose="03070402050302030203" pitchFamily="66" charset="0"/>
              </a:rPr>
              <a:t>Sykkeltrygghet </a:t>
            </a:r>
            <a:endParaRPr lang="nb-NO" sz="1600" b="1" dirty="0">
              <a:solidFill>
                <a:schemeClr val="bg1"/>
              </a:solidFill>
              <a:latin typeface="Bradley Hand ITC" panose="03070402050302030203" pitchFamily="66" charset="0"/>
            </a:endParaRPr>
          </a:p>
          <a:p>
            <a:pPr lvl="0"/>
            <a:r>
              <a:rPr lang="nb-NO" sz="1600" b="1" dirty="0">
                <a:solidFill>
                  <a:schemeClr val="bg1"/>
                </a:solidFill>
                <a:latin typeface="Bradley Hand ITC" panose="03070402050302030203" pitchFamily="66" charset="0"/>
              </a:rPr>
              <a:t>gir sykkelglede</a:t>
            </a:r>
          </a:p>
        </p:txBody>
      </p:sp>
    </p:spTree>
    <p:extLst>
      <p:ext uri="{BB962C8B-B14F-4D97-AF65-F5344CB8AC3E}">
        <p14:creationId xmlns:p14="http://schemas.microsoft.com/office/powerpoint/2010/main" val="126028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3"/>
          </p:nvPr>
        </p:nvSpPr>
        <p:spPr>
          <a:xfrm>
            <a:off x="3268133" y="1249504"/>
            <a:ext cx="5602912" cy="3418030"/>
          </a:xfrm>
        </p:spPr>
        <p:txBody>
          <a:bodyPr>
            <a:normAutofit fontScale="70000" lnSpcReduction="20000"/>
          </a:bodyPr>
          <a:lstStyle/>
          <a:p>
            <a:r>
              <a:rPr lang="nb-NO" sz="2900" dirty="0" smtClean="0"/>
              <a:t>Skolene lager retningslinjer</a:t>
            </a:r>
          </a:p>
          <a:p>
            <a:pPr marL="457200" indent="-457200">
              <a:buFont typeface="Arial" panose="020B0604020202020204" pitchFamily="34" charset="0"/>
              <a:buChar char="•"/>
            </a:pPr>
            <a:r>
              <a:rPr lang="nb-NO" dirty="0" smtClean="0"/>
              <a:t>basert på lokale vurderinger rundt trafikksikkerhet</a:t>
            </a:r>
            <a:endParaRPr lang="nb-NO" i="1" dirty="0"/>
          </a:p>
          <a:p>
            <a:r>
              <a:rPr lang="nb-NO" sz="2900" dirty="0" smtClean="0"/>
              <a:t>Vurder sikkerheten</a:t>
            </a:r>
          </a:p>
          <a:p>
            <a:pPr marL="342900" indent="-342900">
              <a:buFont typeface="Arial" panose="020B0604020202020204" pitchFamily="34" charset="0"/>
              <a:buChar char="•"/>
            </a:pPr>
            <a:r>
              <a:rPr lang="nb-NO" dirty="0"/>
              <a:t>r</a:t>
            </a:r>
            <a:r>
              <a:rPr lang="nb-NO" dirty="0" smtClean="0"/>
              <a:t>undt lokale trafikkforhold</a:t>
            </a:r>
          </a:p>
          <a:p>
            <a:pPr marL="342900" indent="-342900">
              <a:buFont typeface="Arial" panose="020B0604020202020204" pitchFamily="34" charset="0"/>
              <a:buChar char="•"/>
            </a:pPr>
            <a:r>
              <a:rPr lang="nb-NO" dirty="0"/>
              <a:t>m</a:t>
            </a:r>
            <a:r>
              <a:rPr lang="nb-NO" dirty="0" smtClean="0"/>
              <a:t>ed tanke på barnas forutsetninger </a:t>
            </a:r>
            <a:r>
              <a:rPr lang="nb-NO" dirty="0"/>
              <a:t>i </a:t>
            </a:r>
            <a:r>
              <a:rPr lang="nb-NO" dirty="0" err="1" smtClean="0"/>
              <a:t>traﬁkken</a:t>
            </a:r>
            <a:endParaRPr lang="nb-NO" dirty="0" smtClean="0"/>
          </a:p>
          <a:p>
            <a:r>
              <a:rPr lang="nb-NO" sz="2900" dirty="0" smtClean="0"/>
              <a:t>Sykkelopplæring skjer over tid</a:t>
            </a:r>
          </a:p>
          <a:p>
            <a:pPr marL="342900" indent="-342900">
              <a:buFont typeface="Arial" panose="020B0604020202020204" pitchFamily="34" charset="0"/>
              <a:buChar char="•"/>
            </a:pPr>
            <a:r>
              <a:rPr lang="nb-NO" dirty="0" smtClean="0"/>
              <a:t>i </a:t>
            </a:r>
            <a:r>
              <a:rPr lang="nb-NO" dirty="0"/>
              <a:t>forkant av anbefalt aldersgrense for sykling </a:t>
            </a:r>
          </a:p>
          <a:p>
            <a:pPr marL="342900" indent="-342900">
              <a:buFont typeface="Arial" panose="020B0604020202020204" pitchFamily="34" charset="0"/>
              <a:buChar char="•"/>
            </a:pPr>
            <a:r>
              <a:rPr lang="nb-NO" dirty="0" smtClean="0"/>
              <a:t>avsluttes </a:t>
            </a:r>
            <a:r>
              <a:rPr lang="nb-NO" dirty="0"/>
              <a:t>med en </a:t>
            </a:r>
            <a:r>
              <a:rPr lang="nb-NO" dirty="0" err="1" smtClean="0"/>
              <a:t>sykkelprøve</a:t>
            </a:r>
            <a:endParaRPr lang="nb-NO" dirty="0"/>
          </a:p>
          <a:p>
            <a:r>
              <a:rPr lang="nb-NO" sz="3200" dirty="0"/>
              <a:t>Sykling på skoleveien </a:t>
            </a:r>
            <a:r>
              <a:rPr lang="nb-NO" sz="3200" dirty="0" smtClean="0"/>
              <a:t>er et </a:t>
            </a:r>
            <a:r>
              <a:rPr lang="nb-NO" sz="3200" dirty="0"/>
              <a:t>årlig tema </a:t>
            </a:r>
            <a:endParaRPr lang="nb-NO" sz="3200" dirty="0" smtClean="0"/>
          </a:p>
          <a:p>
            <a:pPr marL="342900" indent="-342900">
              <a:buFont typeface="Arial" panose="020B0604020202020204" pitchFamily="34" charset="0"/>
              <a:buChar char="•"/>
            </a:pPr>
            <a:r>
              <a:rPr lang="nb-NO" dirty="0" smtClean="0"/>
              <a:t>med FAU</a:t>
            </a:r>
          </a:p>
          <a:p>
            <a:pPr marL="342900" indent="-342900">
              <a:buFont typeface="Arial" panose="020B0604020202020204" pitchFamily="34" charset="0"/>
              <a:buChar char="•"/>
            </a:pPr>
            <a:r>
              <a:rPr lang="nb-NO" dirty="0" smtClean="0"/>
              <a:t>på foreldremøter</a:t>
            </a:r>
            <a:endParaRPr lang="nb-NO" dirty="0"/>
          </a:p>
          <a:p>
            <a:endParaRPr lang="nb-NO" dirty="0"/>
          </a:p>
        </p:txBody>
      </p:sp>
      <p:sp>
        <p:nvSpPr>
          <p:cNvPr id="4" name="Tittel 3"/>
          <p:cNvSpPr>
            <a:spLocks noGrp="1"/>
          </p:cNvSpPr>
          <p:nvPr>
            <p:ph type="title"/>
          </p:nvPr>
        </p:nvSpPr>
        <p:spPr/>
        <p:txBody>
          <a:bodyPr/>
          <a:lstStyle/>
          <a:p>
            <a:r>
              <a:rPr lang="nb-NO" dirty="0" smtClean="0"/>
              <a:t>Trygg </a:t>
            </a:r>
            <a:r>
              <a:rPr lang="nb-NO" dirty="0"/>
              <a:t>Trafikk anbefaler</a:t>
            </a:r>
          </a:p>
        </p:txBody>
      </p:sp>
      <p:sp>
        <p:nvSpPr>
          <p:cNvPr id="5" name="Plassholder for lysbildenummer 4"/>
          <p:cNvSpPr>
            <a:spLocks noGrp="1"/>
          </p:cNvSpPr>
          <p:nvPr>
            <p:ph type="sldNum" sz="quarter" idx="4"/>
          </p:nvPr>
        </p:nvSpPr>
        <p:spPr/>
        <p:txBody>
          <a:bodyPr/>
          <a:lstStyle/>
          <a:p>
            <a:fld id="{288739DA-7560-4347-BFD0-A3877F9BFB10}" type="slidenum">
              <a:rPr lang="nb-NO" smtClean="0"/>
              <a:pPr/>
              <a:t>4</a:t>
            </a:fld>
            <a:endParaRPr lang="nb-NO" dirty="0"/>
          </a:p>
        </p:txBody>
      </p:sp>
      <p:pic>
        <p:nvPicPr>
          <p:cNvPr id="7" name="Plassholder for bilde 6"/>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l="5134" r="5134"/>
          <a:stretch>
            <a:fillRect/>
          </a:stretch>
        </p:blipFill>
        <p:spPr/>
      </p:pic>
    </p:spTree>
    <p:extLst>
      <p:ext uri="{BB962C8B-B14F-4D97-AF65-F5344CB8AC3E}">
        <p14:creationId xmlns:p14="http://schemas.microsoft.com/office/powerpoint/2010/main" val="8099701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nb-NO" b="1" dirty="0"/>
              <a:t>Kommunen</a:t>
            </a:r>
            <a:r>
              <a:rPr lang="nb-NO" dirty="0"/>
              <a:t> og </a:t>
            </a:r>
            <a:r>
              <a:rPr lang="nb-NO" b="1" dirty="0"/>
              <a:t>skolen</a:t>
            </a:r>
            <a:r>
              <a:rPr lang="nb-NO" dirty="0"/>
              <a:t> har ansvar for at elevene er trygge </a:t>
            </a:r>
            <a:r>
              <a:rPr lang="nb-NO" dirty="0" err="1"/>
              <a:t>pa</a:t>
            </a:r>
            <a:r>
              <a:rPr lang="nb-NO" dirty="0"/>
              <a:t>̊ </a:t>
            </a:r>
            <a:r>
              <a:rPr lang="nb-NO" dirty="0" smtClean="0"/>
              <a:t>skoleveien</a:t>
            </a:r>
            <a:r>
              <a:rPr lang="nb-NO" dirty="0"/>
              <a:t> </a:t>
            </a:r>
            <a:r>
              <a:rPr lang="nb-NO" sz="1600" dirty="0" smtClean="0"/>
              <a:t>(</a:t>
            </a:r>
            <a:r>
              <a:rPr lang="nb-NO" sz="1600" i="1" dirty="0" smtClean="0"/>
              <a:t>forskrift </a:t>
            </a:r>
            <a:r>
              <a:rPr lang="nb-NO" sz="1600" i="1" dirty="0"/>
              <a:t>om miljørettet helsevern i </a:t>
            </a:r>
            <a:r>
              <a:rPr lang="nb-NO" sz="1600" i="1" dirty="0" smtClean="0"/>
              <a:t>barnehager </a:t>
            </a:r>
            <a:r>
              <a:rPr lang="nb-NO" sz="1600" i="1" dirty="0"/>
              <a:t>og skoler og i </a:t>
            </a:r>
            <a:r>
              <a:rPr lang="nb-NO" sz="1600" i="1" dirty="0" smtClean="0"/>
              <a:t>opplæringsloven</a:t>
            </a:r>
            <a:r>
              <a:rPr lang="nb-NO" sz="1600" dirty="0" smtClean="0"/>
              <a:t>). </a:t>
            </a:r>
          </a:p>
          <a:p>
            <a:pPr marL="342900" indent="-342900">
              <a:buFont typeface="Arial" panose="020B0604020202020204" pitchFamily="34" charset="0"/>
              <a:buChar char="•"/>
            </a:pPr>
            <a:r>
              <a:rPr lang="nb-NO" b="1" dirty="0" smtClean="0"/>
              <a:t>Kommunen</a:t>
            </a:r>
            <a:r>
              <a:rPr lang="nb-NO" dirty="0" smtClean="0"/>
              <a:t> skal sørge for ulykkesforsikring for elevene. </a:t>
            </a:r>
          </a:p>
          <a:p>
            <a:pPr marL="342900" indent="-342900">
              <a:buFont typeface="Arial" panose="020B0604020202020204" pitchFamily="34" charset="0"/>
              <a:buChar char="•"/>
            </a:pPr>
            <a:r>
              <a:rPr lang="nb-NO" dirty="0" smtClean="0"/>
              <a:t>Forsikringen skal også dekke skoleveien</a:t>
            </a:r>
            <a:br>
              <a:rPr lang="nb-NO" dirty="0" smtClean="0"/>
            </a:br>
            <a:r>
              <a:rPr lang="nb-NO" sz="1600" i="1" dirty="0" smtClean="0"/>
              <a:t>(forskrift til opplæringsloven §8-4)</a:t>
            </a:r>
            <a:endParaRPr lang="nb-NO" sz="1600" i="1" dirty="0"/>
          </a:p>
          <a:p>
            <a:pPr marL="342900" indent="-342900">
              <a:buFont typeface="Arial" panose="020B0604020202020204" pitchFamily="34" charset="0"/>
              <a:buChar char="•"/>
            </a:pPr>
            <a:r>
              <a:rPr lang="nb-NO" b="1" dirty="0" smtClean="0"/>
              <a:t>Skolen</a:t>
            </a:r>
            <a:r>
              <a:rPr lang="nb-NO" dirty="0" smtClean="0"/>
              <a:t> </a:t>
            </a:r>
            <a:r>
              <a:rPr lang="nb-NO" dirty="0"/>
              <a:t>skal sørge for at elevene kan følge trafikkregler for fotgjengere og syklister etter 4. </a:t>
            </a:r>
            <a:r>
              <a:rPr lang="nb-NO" dirty="0" smtClean="0"/>
              <a:t>trinn </a:t>
            </a:r>
            <a:r>
              <a:rPr lang="nb-NO" dirty="0"/>
              <a:t>og praktisere trygg bruk av sykkel etter 7. </a:t>
            </a:r>
            <a:r>
              <a:rPr lang="nb-NO" dirty="0" smtClean="0"/>
              <a:t>trinn </a:t>
            </a:r>
            <a:r>
              <a:rPr lang="nb-NO" sz="1600" i="1" dirty="0" smtClean="0"/>
              <a:t>(Kunnskapsløftet, kroppsøving</a:t>
            </a:r>
            <a:r>
              <a:rPr lang="nb-NO" sz="1600" dirty="0" smtClean="0"/>
              <a:t>).</a:t>
            </a:r>
            <a:endParaRPr lang="nb-NO" sz="1600" dirty="0"/>
          </a:p>
          <a:p>
            <a:endParaRPr lang="nb-NO" dirty="0"/>
          </a:p>
        </p:txBody>
      </p:sp>
      <p:sp>
        <p:nvSpPr>
          <p:cNvPr id="8" name="Tittel 7"/>
          <p:cNvSpPr>
            <a:spLocks noGrp="1"/>
          </p:cNvSpPr>
          <p:nvPr>
            <p:ph type="title"/>
          </p:nvPr>
        </p:nvSpPr>
        <p:spPr/>
        <p:txBody>
          <a:bodyPr/>
          <a:lstStyle/>
          <a:p>
            <a:r>
              <a:rPr lang="nb-NO" sz="1400" dirty="0"/>
              <a:t/>
            </a:r>
            <a:br>
              <a:rPr lang="nb-NO" sz="1400" dirty="0"/>
            </a:br>
            <a:r>
              <a:rPr lang="nb-NO" dirty="0"/>
              <a:t>Skolens </a:t>
            </a:r>
            <a:r>
              <a:rPr lang="nb-NO" dirty="0" smtClean="0"/>
              <a:t>ansvar</a:t>
            </a:r>
            <a:endParaRPr lang="nb-NO" dirty="0"/>
          </a:p>
        </p:txBody>
      </p:sp>
      <p:sp>
        <p:nvSpPr>
          <p:cNvPr id="4" name="Plassholder for lysbildenummer 3"/>
          <p:cNvSpPr>
            <a:spLocks noGrp="1"/>
          </p:cNvSpPr>
          <p:nvPr>
            <p:ph type="sldNum" sz="quarter" idx="4"/>
          </p:nvPr>
        </p:nvSpPr>
        <p:spPr/>
        <p:txBody>
          <a:bodyPr/>
          <a:lstStyle/>
          <a:p>
            <a:fld id="{288739DA-7560-4347-BFD0-A3877F9BFB10}" type="slidenum">
              <a:rPr lang="nb-NO" smtClean="0"/>
              <a:pPr/>
              <a:t>5</a:t>
            </a:fld>
            <a:endParaRPr lang="nb-NO" dirty="0"/>
          </a:p>
        </p:txBody>
      </p:sp>
    </p:spTree>
    <p:extLst>
      <p:ext uri="{BB962C8B-B14F-4D97-AF65-F5344CB8AC3E}">
        <p14:creationId xmlns:p14="http://schemas.microsoft.com/office/powerpoint/2010/main" val="13014334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sz="quarter" idx="13"/>
          </p:nvPr>
        </p:nvSpPr>
        <p:spPr>
          <a:xfrm>
            <a:off x="457200" y="1473202"/>
            <a:ext cx="8229600" cy="2781299"/>
          </a:xfrm>
        </p:spPr>
        <p:txBody>
          <a:bodyPr>
            <a:normAutofit fontScale="85000" lnSpcReduction="10000"/>
          </a:bodyPr>
          <a:lstStyle/>
          <a:p>
            <a:r>
              <a:rPr lang="nb-NO" sz="2200" b="1" dirty="0" smtClean="0"/>
              <a:t>Sjekkpunkter:</a:t>
            </a:r>
            <a:r>
              <a:rPr lang="nb-NO" sz="2200" dirty="0" smtClean="0"/>
              <a:t/>
            </a:r>
            <a:br>
              <a:rPr lang="nb-NO" sz="2200" dirty="0" smtClean="0"/>
            </a:br>
            <a:r>
              <a:rPr lang="nb-NO" sz="2200" dirty="0" smtClean="0"/>
              <a:t>-     forhold rundt foreldrekjøring, lærerparkering, bussholdeplasser mm</a:t>
            </a:r>
            <a:endParaRPr lang="nb-NO" sz="2200" dirty="0"/>
          </a:p>
          <a:p>
            <a:pPr marL="342900" indent="-342900">
              <a:buFontTx/>
              <a:buChar char="-"/>
            </a:pPr>
            <a:r>
              <a:rPr lang="nb-NO" sz="2200" dirty="0" smtClean="0"/>
              <a:t>sikkerheten for dem som går og sykler til skolen  </a:t>
            </a:r>
          </a:p>
          <a:p>
            <a:pPr marL="342900" indent="-342900">
              <a:buFontTx/>
              <a:buChar char="-"/>
            </a:pPr>
            <a:r>
              <a:rPr lang="nb-NO" sz="2200" dirty="0"/>
              <a:t>s</a:t>
            </a:r>
            <a:r>
              <a:rPr lang="nb-NO" sz="2200" dirty="0" smtClean="0"/>
              <a:t>ykkelparkeringen må være på et hensiktsmessig sted</a:t>
            </a:r>
          </a:p>
          <a:p>
            <a:pPr marL="342900" indent="-342900">
              <a:buFontTx/>
              <a:buChar char="-"/>
            </a:pPr>
            <a:endParaRPr lang="nb-NO" sz="2200" dirty="0" smtClean="0"/>
          </a:p>
          <a:p>
            <a:r>
              <a:rPr lang="nb-NO" sz="2200" dirty="0"/>
              <a:t>Hvilke muligheter </a:t>
            </a:r>
            <a:r>
              <a:rPr lang="nb-NO" sz="2200" dirty="0" smtClean="0"/>
              <a:t>har vi </a:t>
            </a:r>
            <a:r>
              <a:rPr lang="nb-NO" sz="2200" dirty="0"/>
              <a:t>ved skolen for å </a:t>
            </a:r>
            <a:r>
              <a:rPr lang="nb-NO" sz="2200" dirty="0" smtClean="0"/>
              <a:t>skille fotgjengere, syklister</a:t>
            </a:r>
            <a:r>
              <a:rPr lang="nb-NO" sz="2200" dirty="0"/>
              <a:t> </a:t>
            </a:r>
            <a:r>
              <a:rPr lang="nb-NO" sz="2200" dirty="0" smtClean="0"/>
              <a:t>og bilister?</a:t>
            </a:r>
          </a:p>
          <a:p>
            <a:r>
              <a:rPr lang="nb-NO" sz="2200" dirty="0" smtClean="0"/>
              <a:t>Hvilke muligheter har vi for å lage bilfrie soner rundt skolen?</a:t>
            </a:r>
            <a:endParaRPr lang="nb-NO" sz="2200" dirty="0"/>
          </a:p>
          <a:p>
            <a:pPr marL="342900" indent="-342900">
              <a:buFont typeface="Arial"/>
              <a:buChar char="•"/>
            </a:pPr>
            <a:endParaRPr lang="nb-NO" dirty="0" smtClean="0"/>
          </a:p>
        </p:txBody>
      </p:sp>
      <p:sp>
        <p:nvSpPr>
          <p:cNvPr id="5" name="Tittel 4"/>
          <p:cNvSpPr>
            <a:spLocks noGrp="1"/>
          </p:cNvSpPr>
          <p:nvPr>
            <p:ph type="title"/>
          </p:nvPr>
        </p:nvSpPr>
        <p:spPr>
          <a:xfrm>
            <a:off x="457199" y="298764"/>
            <a:ext cx="7353300" cy="806807"/>
          </a:xfrm>
        </p:spPr>
        <p:txBody>
          <a:bodyPr/>
          <a:lstStyle/>
          <a:p>
            <a:r>
              <a:rPr lang="nb-NO" dirty="0" smtClean="0"/>
              <a:t>Rundt skoleporten</a:t>
            </a:r>
            <a:endParaRPr lang="nb-NO" dirty="0"/>
          </a:p>
        </p:txBody>
      </p:sp>
      <p:sp>
        <p:nvSpPr>
          <p:cNvPr id="4" name="Plassholder for lysbildenummer 3"/>
          <p:cNvSpPr>
            <a:spLocks noGrp="1"/>
          </p:cNvSpPr>
          <p:nvPr>
            <p:ph type="sldNum" sz="quarter" idx="4"/>
          </p:nvPr>
        </p:nvSpPr>
        <p:spPr/>
        <p:txBody>
          <a:bodyPr/>
          <a:lstStyle/>
          <a:p>
            <a:fld id="{288739DA-7560-4347-BFD0-A3877F9BFB10}" type="slidenum">
              <a:rPr lang="nb-NO" smtClean="0"/>
              <a:pPr/>
              <a:t>6</a:t>
            </a:fld>
            <a:endParaRPr lang="nb-NO" dirty="0"/>
          </a:p>
        </p:txBody>
      </p:sp>
    </p:spTree>
    <p:extLst>
      <p:ext uri="{BB962C8B-B14F-4D97-AF65-F5344CB8AC3E}">
        <p14:creationId xmlns:p14="http://schemas.microsoft.com/office/powerpoint/2010/main" val="12014044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r>
              <a:rPr lang="nb-NO" b="1" dirty="0"/>
              <a:t>Sjekkpunkter: </a:t>
            </a:r>
            <a:endParaRPr lang="nb-NO" b="1" dirty="0" smtClean="0"/>
          </a:p>
          <a:p>
            <a:pPr marL="342900" indent="-342900">
              <a:buFont typeface="Arial" panose="020B0604020202020204" pitchFamily="34" charset="0"/>
              <a:buChar char="•"/>
            </a:pPr>
            <a:r>
              <a:rPr lang="nb-NO" dirty="0"/>
              <a:t>f</a:t>
            </a:r>
            <a:r>
              <a:rPr lang="nb-NO" dirty="0" smtClean="0"/>
              <a:t>orhold rundt sykkelveier og fysisk </a:t>
            </a:r>
            <a:r>
              <a:rPr lang="nb-NO" dirty="0"/>
              <a:t>miljø</a:t>
            </a:r>
          </a:p>
          <a:p>
            <a:pPr marL="342900" indent="-342900">
              <a:buFont typeface="Arial" panose="020B0604020202020204" pitchFamily="34" charset="0"/>
              <a:buChar char="•"/>
            </a:pPr>
            <a:r>
              <a:rPr lang="nb-NO" dirty="0"/>
              <a:t>fartsgrenser og fart</a:t>
            </a:r>
          </a:p>
          <a:p>
            <a:pPr marL="342900" indent="-342900">
              <a:buFont typeface="Arial" panose="020B0604020202020204" pitchFamily="34" charset="0"/>
              <a:buChar char="•"/>
            </a:pPr>
            <a:r>
              <a:rPr lang="nb-NO" dirty="0"/>
              <a:t>faremomenter</a:t>
            </a:r>
          </a:p>
          <a:p>
            <a:endParaRPr lang="nb-NO" dirty="0" smtClean="0"/>
          </a:p>
          <a:p>
            <a:r>
              <a:rPr lang="nb-NO" dirty="0" smtClean="0"/>
              <a:t>Hvilke </a:t>
            </a:r>
            <a:r>
              <a:rPr lang="nb-NO" dirty="0"/>
              <a:t>veier bruker elevene, og hvor er det tryggest å sykle</a:t>
            </a:r>
            <a:r>
              <a:rPr lang="nb-NO" dirty="0" smtClean="0"/>
              <a:t>?</a:t>
            </a:r>
          </a:p>
        </p:txBody>
      </p:sp>
      <p:sp>
        <p:nvSpPr>
          <p:cNvPr id="3" name="Tittel 2"/>
          <p:cNvSpPr>
            <a:spLocks noGrp="1"/>
          </p:cNvSpPr>
          <p:nvPr>
            <p:ph type="title"/>
          </p:nvPr>
        </p:nvSpPr>
        <p:spPr/>
        <p:txBody>
          <a:bodyPr/>
          <a:lstStyle/>
          <a:p>
            <a:r>
              <a:rPr lang="nb-NO" dirty="0" smtClean="0"/>
              <a:t>Skoleveien</a:t>
            </a:r>
            <a:endParaRPr lang="nb-NO" dirty="0"/>
          </a:p>
        </p:txBody>
      </p:sp>
      <p:sp>
        <p:nvSpPr>
          <p:cNvPr id="4" name="Plassholder for lysbildenummer 3"/>
          <p:cNvSpPr>
            <a:spLocks noGrp="1"/>
          </p:cNvSpPr>
          <p:nvPr>
            <p:ph type="sldNum" sz="quarter" idx="4"/>
          </p:nvPr>
        </p:nvSpPr>
        <p:spPr/>
        <p:txBody>
          <a:bodyPr/>
          <a:lstStyle/>
          <a:p>
            <a:fld id="{288739DA-7560-4347-BFD0-A3877F9BFB10}" type="slidenum">
              <a:rPr lang="nb-NO" smtClean="0"/>
              <a:pPr/>
              <a:t>7</a:t>
            </a:fld>
            <a:endParaRPr lang="nb-NO" dirty="0"/>
          </a:p>
        </p:txBody>
      </p:sp>
    </p:spTree>
    <p:extLst>
      <p:ext uri="{BB962C8B-B14F-4D97-AF65-F5344CB8AC3E}">
        <p14:creationId xmlns:p14="http://schemas.microsoft.com/office/powerpoint/2010/main" val="564383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sz="quarter" idx="10"/>
            <p:extLst>
              <p:ext uri="{D42A27DB-BD31-4B8C-83A1-F6EECF244321}">
                <p14:modId xmlns:p14="http://schemas.microsoft.com/office/powerpoint/2010/main" val="2188956278"/>
              </p:ext>
            </p:extLst>
          </p:nvPr>
        </p:nvGraphicFramePr>
        <p:xfrm>
          <a:off x="475127" y="1367855"/>
          <a:ext cx="4003675" cy="3024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tel 3"/>
          <p:cNvSpPr>
            <a:spLocks noGrp="1"/>
          </p:cNvSpPr>
          <p:nvPr>
            <p:ph type="title"/>
          </p:nvPr>
        </p:nvSpPr>
        <p:spPr>
          <a:xfrm>
            <a:off x="457199" y="541866"/>
            <a:ext cx="7353300" cy="563705"/>
          </a:xfrm>
        </p:spPr>
        <p:txBody>
          <a:bodyPr/>
          <a:lstStyle/>
          <a:p>
            <a:r>
              <a:rPr lang="nb-NO" dirty="0" smtClean="0"/>
              <a:t>Husk</a:t>
            </a:r>
            <a:endParaRPr lang="nb-NO" dirty="0"/>
          </a:p>
        </p:txBody>
      </p:sp>
      <p:sp>
        <p:nvSpPr>
          <p:cNvPr id="5" name="Plassholder for tekst 4"/>
          <p:cNvSpPr>
            <a:spLocks noGrp="1"/>
          </p:cNvSpPr>
          <p:nvPr>
            <p:ph type="body" sz="quarter" idx="15"/>
          </p:nvPr>
        </p:nvSpPr>
        <p:spPr>
          <a:xfrm>
            <a:off x="457199" y="279583"/>
            <a:ext cx="7353300" cy="825988"/>
          </a:xfrm>
        </p:spPr>
        <p:txBody>
          <a:bodyPr/>
          <a:lstStyle/>
          <a:p>
            <a:endParaRPr lang="nb-NO" dirty="0"/>
          </a:p>
        </p:txBody>
      </p:sp>
      <p:sp>
        <p:nvSpPr>
          <p:cNvPr id="6" name="Plassholder for lysbildenummer 5"/>
          <p:cNvSpPr>
            <a:spLocks noGrp="1"/>
          </p:cNvSpPr>
          <p:nvPr>
            <p:ph type="sldNum" sz="quarter" idx="4"/>
          </p:nvPr>
        </p:nvSpPr>
        <p:spPr/>
        <p:txBody>
          <a:bodyPr/>
          <a:lstStyle/>
          <a:p>
            <a:fld id="{288739DA-7560-4347-BFD0-A3877F9BFB10}" type="slidenum">
              <a:rPr lang="nb-NO" smtClean="0"/>
              <a:pPr/>
              <a:t>8</a:t>
            </a:fld>
            <a:endParaRPr lang="nb-NO" dirty="0"/>
          </a:p>
        </p:txBody>
      </p:sp>
      <p:pic>
        <p:nvPicPr>
          <p:cNvPr id="10" name="Plassholder for innhold 9"/>
          <p:cNvPicPr>
            <a:picLocks noGrp="1" noChangeAspect="1"/>
          </p:cNvPicPr>
          <p:nvPr>
            <p:ph sz="quarter" idx="16"/>
          </p:nvPr>
        </p:nvPicPr>
        <p:blipFill>
          <a:blip r:embed="rId8" cstate="screen">
            <a:extLst>
              <a:ext uri="{28A0092B-C50C-407E-A947-70E740481C1C}">
                <a14:useLocalDpi xmlns:a14="http://schemas.microsoft.com/office/drawing/2010/main"/>
              </a:ext>
            </a:extLst>
          </a:blip>
          <a:stretch>
            <a:fillRect/>
          </a:stretch>
        </p:blipFill>
        <p:spPr>
          <a:xfrm>
            <a:off x="5337361" y="1463675"/>
            <a:ext cx="2699965" cy="2633663"/>
          </a:xfrm>
        </p:spPr>
      </p:pic>
    </p:spTree>
    <p:extLst>
      <p:ext uri="{BB962C8B-B14F-4D97-AF65-F5344CB8AC3E}">
        <p14:creationId xmlns:p14="http://schemas.microsoft.com/office/powerpoint/2010/main" val="3223065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tretch>
            <a:fillRect/>
          </a:stretch>
        </p:blipFill>
        <p:spPr>
          <a:xfrm>
            <a:off x="6203644" y="1"/>
            <a:ext cx="2815785" cy="5143501"/>
          </a:xfrm>
        </p:spPr>
      </p:pic>
      <p:sp>
        <p:nvSpPr>
          <p:cNvPr id="5" name="Plassholder for tekst 4"/>
          <p:cNvSpPr>
            <a:spLocks noGrp="1"/>
          </p:cNvSpPr>
          <p:nvPr>
            <p:ph type="body" sz="quarter" idx="13"/>
          </p:nvPr>
        </p:nvSpPr>
        <p:spPr>
          <a:xfrm>
            <a:off x="252485" y="1323077"/>
            <a:ext cx="5334001" cy="2781299"/>
          </a:xfrm>
        </p:spPr>
        <p:txBody>
          <a:bodyPr>
            <a:normAutofit lnSpcReduction="10000"/>
          </a:bodyPr>
          <a:lstStyle/>
          <a:p>
            <a:pPr marL="342900" indent="-342900">
              <a:buFont typeface="Arial" panose="020B0604020202020204" pitchFamily="34" charset="0"/>
              <a:buChar char="•"/>
            </a:pPr>
            <a:r>
              <a:rPr lang="nb-NO" dirty="0" smtClean="0"/>
              <a:t>Når de kan holde seg på sykkelen uten å velte?</a:t>
            </a:r>
          </a:p>
          <a:p>
            <a:pPr marL="342900" indent="-342900">
              <a:buFont typeface="Arial" panose="020B0604020202020204" pitchFamily="34" charset="0"/>
              <a:buChar char="•"/>
            </a:pPr>
            <a:r>
              <a:rPr lang="nb-NO" dirty="0" smtClean="0"/>
              <a:t>Når de har automatisert syklingen slik at oppmerksomheten kan være på trafikken?</a:t>
            </a:r>
          </a:p>
          <a:p>
            <a:pPr marL="342900" indent="-342900">
              <a:buFont typeface="Arial" panose="020B0604020202020204" pitchFamily="34" charset="0"/>
              <a:buChar char="•"/>
            </a:pPr>
            <a:r>
              <a:rPr lang="nb-NO" dirty="0" smtClean="0"/>
              <a:t>Når de kan og forstår trafikkreglene?</a:t>
            </a:r>
          </a:p>
          <a:p>
            <a:pPr marL="342900" indent="-342900">
              <a:buFont typeface="Arial" panose="020B0604020202020204" pitchFamily="34" charset="0"/>
              <a:buChar char="•"/>
            </a:pPr>
            <a:r>
              <a:rPr lang="nb-NO" dirty="0" smtClean="0"/>
              <a:t>Når de har fått erfaring som syklist i trafikken?….</a:t>
            </a:r>
            <a:endParaRPr lang="nb-NO" dirty="0"/>
          </a:p>
        </p:txBody>
      </p:sp>
      <p:sp>
        <p:nvSpPr>
          <p:cNvPr id="3" name="Tittel 2"/>
          <p:cNvSpPr>
            <a:spLocks noGrp="1"/>
          </p:cNvSpPr>
          <p:nvPr>
            <p:ph type="title"/>
          </p:nvPr>
        </p:nvSpPr>
        <p:spPr/>
        <p:txBody>
          <a:bodyPr/>
          <a:lstStyle/>
          <a:p>
            <a:r>
              <a:rPr lang="nb-NO" dirty="0" smtClean="0"/>
              <a:t>Når </a:t>
            </a:r>
            <a:r>
              <a:rPr lang="nb-NO" u="sng" dirty="0" smtClean="0"/>
              <a:t>kan</a:t>
            </a:r>
            <a:r>
              <a:rPr lang="nb-NO" dirty="0" smtClean="0"/>
              <a:t> barn sykle?</a:t>
            </a:r>
            <a:endParaRPr lang="nb-NO" dirty="0"/>
          </a:p>
        </p:txBody>
      </p:sp>
    </p:spTree>
    <p:extLst>
      <p:ext uri="{BB962C8B-B14F-4D97-AF65-F5344CB8AC3E}">
        <p14:creationId xmlns:p14="http://schemas.microsoft.com/office/powerpoint/2010/main" val="8541539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rygg_Trafikk_analyse_mal_19.05">
  <a:themeElements>
    <a:clrScheme name="Trygg Traffikk Tema">
      <a:dk1>
        <a:srgbClr val="595959"/>
      </a:dk1>
      <a:lt1>
        <a:srgbClr val="FFFFFF"/>
      </a:lt1>
      <a:dk2>
        <a:srgbClr val="EE2E24"/>
      </a:dk2>
      <a:lt2>
        <a:srgbClr val="76BDFF"/>
      </a:lt2>
      <a:accent1>
        <a:srgbClr val="0057A7"/>
      </a:accent1>
      <a:accent2>
        <a:srgbClr val="F0D700"/>
      </a:accent2>
      <a:accent3>
        <a:srgbClr val="C1D837"/>
      </a:accent3>
      <a:accent4>
        <a:srgbClr val="0BB14E"/>
      </a:accent4>
      <a:accent5>
        <a:srgbClr val="4BACC6"/>
      </a:accent5>
      <a:accent6>
        <a:srgbClr val="F78815"/>
      </a:accent6>
      <a:hlink>
        <a:srgbClr val="00BAFF"/>
      </a:hlink>
      <a:folHlink>
        <a:srgbClr val="3A5E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cmpd="sng">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ap="flat" cmpd="sng">
          <a:solidFill>
            <a:schemeClr val="tx1"/>
          </a:solidFill>
          <a:prstDash val="solid"/>
          <a:round/>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yggTrafikk" id="{8C672B06-4DEC-2E49-B38D-5D00F7712A37}" vid="{BB16F3BD-B395-394A-92B3-A2CA61C4FF7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TryggTrafikk</Template>
  <TotalTime>0</TotalTime>
  <Words>773</Words>
  <Application>Microsoft Office PowerPoint</Application>
  <PresentationFormat>Skjermfremvisning (16:9)</PresentationFormat>
  <Paragraphs>216</Paragraphs>
  <Slides>15</Slides>
  <Notes>15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ＭＳ Ｐゴシック</vt:lpstr>
      <vt:lpstr>Arial</vt:lpstr>
      <vt:lpstr>Bradley Hand ITC</vt:lpstr>
      <vt:lpstr>Calibri</vt:lpstr>
      <vt:lpstr>Segoe UI</vt:lpstr>
      <vt:lpstr>Wingdings</vt:lpstr>
      <vt:lpstr>Trygg_Trafikk_analyse_mal_19.05</vt:lpstr>
      <vt:lpstr>PowerPoint-presentasjon</vt:lpstr>
      <vt:lpstr>             Sykling er bra for alle Trygg Trafikk – Statens vegvesen – Helsedirektoratet –  Syklistenes landsforening – Foreldreutvalget for grunnskolen</vt:lpstr>
      <vt:lpstr>Presentasjon av Trygg Trafikks veileder om sykling til skolen  1 - Hva sier regelverket om sykling? 2 - Vurdering av skolevei 3 - Vurdering av barnas forutsetninger 4 - Skolens sykkelopplæring    </vt:lpstr>
      <vt:lpstr>Trygg Trafikk anbefaler</vt:lpstr>
      <vt:lpstr> Skolens ansvar</vt:lpstr>
      <vt:lpstr>Rundt skoleporten</vt:lpstr>
      <vt:lpstr>Skoleveien</vt:lpstr>
      <vt:lpstr>Husk</vt:lpstr>
      <vt:lpstr>Når kan barn sykle?</vt:lpstr>
      <vt:lpstr>  Trafikkferdighetene er avhengig av  relevant trening og opplæring.  Det kan være store individuelle forskjeller  mellom barn på samme aldersnivå, men  det er likevel noen generelle kjennetegn.      </vt:lpstr>
      <vt:lpstr>Sykle til skolen</vt:lpstr>
      <vt:lpstr> Sykkelopplæring</vt:lpstr>
      <vt:lpstr>Mange skoler gjennomfører årlig en sykkeldag.   Trygg Trafikk anbefaler at den arrangeres som en del av en lengre periode med sykkelopplæring. </vt:lpstr>
      <vt:lpstr> Sykkelopplæring</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2015-11-25T15:00:40Z</dcterms:created>
  <dcterms:modified xsi:type="dcterms:W3CDTF">2016-05-06T11:51:33Z</dcterms:modified>
</cp:coreProperties>
</file>