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5176" r:id="rId5"/>
    <p:sldId id="5175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AD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3AAD38-3E65-A791-1F01-AA4F0CF3F1D6}" v="6" dt="2025-09-03T11:14:11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 Skoglund Godal" userId="31a323e9-86c0-4db7-9605-c9ef3fec1b15" providerId="ADAL" clId="{0292E499-E032-43BE-AAE1-4470B096A88C}"/>
    <pc:docChg chg="addSld delSld modSld sldOrd">
      <pc:chgData name="Mari Skoglund Godal" userId="31a323e9-86c0-4db7-9605-c9ef3fec1b15" providerId="ADAL" clId="{0292E499-E032-43BE-AAE1-4470B096A88C}" dt="2025-08-29T08:39:09.539" v="27" actId="20577"/>
      <pc:docMkLst>
        <pc:docMk/>
      </pc:docMkLst>
      <pc:sldChg chg="ord">
        <pc:chgData name="Mari Skoglund Godal" userId="31a323e9-86c0-4db7-9605-c9ef3fec1b15" providerId="ADAL" clId="{0292E499-E032-43BE-AAE1-4470B096A88C}" dt="2025-08-29T08:36:56.020" v="4"/>
        <pc:sldMkLst>
          <pc:docMk/>
          <pc:sldMk cId="2603714539" sldId="5175"/>
        </pc:sldMkLst>
      </pc:sldChg>
      <pc:sldChg chg="addSp modSp new mod">
        <pc:chgData name="Mari Skoglund Godal" userId="31a323e9-86c0-4db7-9605-c9ef3fec1b15" providerId="ADAL" clId="{0292E499-E032-43BE-AAE1-4470B096A88C}" dt="2025-08-29T08:39:09.539" v="27" actId="20577"/>
        <pc:sldMkLst>
          <pc:docMk/>
          <pc:sldMk cId="2535973728" sldId="5176"/>
        </pc:sldMkLst>
        <pc:spChg chg="add mod">
          <ac:chgData name="Mari Skoglund Godal" userId="31a323e9-86c0-4db7-9605-c9ef3fec1b15" providerId="ADAL" clId="{0292E499-E032-43BE-AAE1-4470B096A88C}" dt="2025-08-29T08:39:09.539" v="27" actId="20577"/>
          <ac:spMkLst>
            <pc:docMk/>
            <pc:sldMk cId="2535973728" sldId="5176"/>
            <ac:spMk id="2" creationId="{269F7FF2-2004-3AB8-40CA-94D8E82B70F4}"/>
          </ac:spMkLst>
        </pc:spChg>
      </pc:sldChg>
      <pc:sldChg chg="add del">
        <pc:chgData name="Mari Skoglund Godal" userId="31a323e9-86c0-4db7-9605-c9ef3fec1b15" providerId="ADAL" clId="{0292E499-E032-43BE-AAE1-4470B096A88C}" dt="2025-08-28T12:34:59.119" v="1"/>
        <pc:sldMkLst>
          <pc:docMk/>
          <pc:sldMk cId="2200909071" sldId="5180"/>
        </pc:sldMkLst>
      </pc:sldChg>
    </pc:docChg>
  </pc:docChgLst>
  <pc:docChgLst>
    <pc:chgData name="Mari Skoglund Godal" userId="S::mari.godal@bym.oslo.kommune.no::31a323e9-86c0-4db7-9605-c9ef3fec1b15" providerId="AD" clId="Web-{B43AAD38-3E65-A791-1F01-AA4F0CF3F1D6}"/>
    <pc:docChg chg="modSld">
      <pc:chgData name="Mari Skoglund Godal" userId="S::mari.godal@bym.oslo.kommune.no::31a323e9-86c0-4db7-9605-c9ef3fec1b15" providerId="AD" clId="Web-{B43AAD38-3E65-A791-1F01-AA4F0CF3F1D6}" dt="2025-09-03T11:14:11.960" v="2" actId="1076"/>
      <pc:docMkLst>
        <pc:docMk/>
      </pc:docMkLst>
      <pc:sldChg chg="modSp">
        <pc:chgData name="Mari Skoglund Godal" userId="S::mari.godal@bym.oslo.kommune.no::31a323e9-86c0-4db7-9605-c9ef3fec1b15" providerId="AD" clId="Web-{B43AAD38-3E65-A791-1F01-AA4F0CF3F1D6}" dt="2025-09-03T11:14:11.960" v="2" actId="1076"/>
        <pc:sldMkLst>
          <pc:docMk/>
          <pc:sldMk cId="2535973728" sldId="5176"/>
        </pc:sldMkLst>
        <pc:spChg chg="mod">
          <ac:chgData name="Mari Skoglund Godal" userId="S::mari.godal@bym.oslo.kommune.no::31a323e9-86c0-4db7-9605-c9ef3fec1b15" providerId="AD" clId="Web-{B43AAD38-3E65-A791-1F01-AA4F0CF3F1D6}" dt="2025-09-03T11:14:11.960" v="2" actId="1076"/>
          <ac:spMkLst>
            <pc:docMk/>
            <pc:sldMk cId="2535973728" sldId="5176"/>
            <ac:spMk id="2" creationId="{269F7FF2-2004-3AB8-40CA-94D8E82B70F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BE195-B5C7-4C2E-9A31-E7F67A7A39EF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B104D-8CFA-44B2-AF74-21949C1698A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130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A70C78-173F-D64A-A73A-E7995BB9F680}" type="slidenum">
              <a:rPr lang="nb-NO" smtClean="0"/>
              <a:pPr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18879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98C58A6-6B70-EB41-FB66-32801DD687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78636A4-204C-5B5B-772A-8DE0EBDDB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18F147-6479-0864-DAD1-0BA2A40E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B2CE256-CE68-5B51-01CD-08B50761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694C39B-C289-911B-693B-20ABC44E5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07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F85EA3-69C7-E69F-1509-2931A291F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3E12202-F468-B76F-6058-EA450EA25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6B35A9E-30CF-91C8-A941-A0A4B733F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C74E577-2013-62E1-87E7-E8527C397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C8B6144-F379-8EF1-9F76-6663C1673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1574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CB1C852-B3D7-FC25-D282-8887D6F99B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4FD719B-F5E5-5792-2759-9761A5ABE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0FCB8B9-18B7-0EE5-1DD4-F3113973C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4E6F426-BC6F-5798-8894-F7D4BA7B3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B4CDD61-ABB9-5EB1-B90A-080A21291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88481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50834E0-37D6-2996-4325-0C7D7DA4C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5A52CB-5B06-2D56-1F67-82F31D32F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5320DE0-7491-BE8A-F2AB-F6539A4C6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344DA39-FA7B-43C5-2D11-04C6EE93C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96DB5C0-510D-B0BE-C758-40B4171F3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627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BD25E7D-3F68-60AA-0A8A-4903781C1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11CB7AA-C144-1698-D0EC-8DF668B9A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B3BED15-D91C-66B0-1F0F-9BB9BAFBA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0586F0D-E497-1242-83F1-7F68A116B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9716BC0-1A11-62B0-F7C1-95C861553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27441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48E1BD-B4B9-E5D9-02D2-ABF1A67D1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EDD7E9-E077-373C-D745-9A79F7088A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F005B22-DC79-53A8-92DF-9EE72C23F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AE9FD6-88D3-767B-8209-1A54DC1A4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3277EF5-4221-5EE1-9DF9-4C2507919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4BE382B-059D-6E69-96AB-CB024DB6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2537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F25C03-6F14-DA47-DFA6-CCD67B2AC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D928B4B-717D-0188-95E6-885EC9661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D9A8E4B-5CD0-73D9-616B-36F988BC56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9B722008-AF53-FB7F-40A3-BA1E768A0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8CD6737-89CA-D41D-6722-005FB9BF63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93E5C68-33B4-D3C7-277C-56BFA319D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50A30AEC-47AD-B43E-EF63-0C0461F8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9F60E88-F377-6121-6795-8E5014B6F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7627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6E6066-C218-93F3-443F-BAD289A9E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2E475527-6476-7967-D319-6CF4761D1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A12FD2A6-C966-BD17-44D8-3B2C1DE8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0EC7E7A-D08D-F7EC-D506-93E022F3E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482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75A1B17-418F-9A36-A386-19A2FACA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7F0567C-6DFE-927E-5A1D-26779DAE1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CBF6F25-6FCD-9955-02C7-D1DF2A98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277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4EF321-A2FC-DA6C-FE34-58D639AC2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51FAB70-A93D-0D97-B3C4-A7C551CA0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A47B875-6B9D-9A0D-CD79-24A015C8C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03D0F9F-995B-690A-6F2D-3CE1BCF3E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E7B724C-F29C-8DDD-61A6-9B0197E90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CA06C3C-329B-0BBD-C079-51BA1C3FF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479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AEB0F0-F0D0-764B-454B-CF321A0EA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E6937FE-42F0-D640-B89C-295CB6B74A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C38DEC2-825A-CE0A-38A5-6B2B4BD5D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12B8412-A8C8-59FF-4B84-C7CA10960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761196E-7DFB-EA17-C8F5-538FEFB06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6C21FA1-C1EB-0143-E21A-39A96C0C2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541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CB065B0-61AF-C461-3D5D-BD5440BE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3430C6C-892A-A59B-8152-0ABBD438F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ECD93DD-7F2B-CEAA-966F-234DD9202C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A557F7-DD74-4C58-ADD6-09B6E74FF5B1}" type="datetimeFigureOut">
              <a:rPr lang="nb-NO" smtClean="0"/>
              <a:t>03.09.2025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0301B2-2D23-47F3-C1A9-6012FD1DF9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2CE44F7-F7F2-4B5E-FB83-44D6A0F1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925181-7C63-4B6F-B65D-3EDEAA08E73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776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>
            <a:extLst>
              <a:ext uri="{FF2B5EF4-FFF2-40B4-BE49-F238E27FC236}">
                <a16:creationId xmlns:a16="http://schemas.microsoft.com/office/drawing/2014/main" id="{269F7FF2-2004-3AB8-40CA-94D8E82B70F4}"/>
              </a:ext>
            </a:extLst>
          </p:cNvPr>
          <p:cNvSpPr txBox="1"/>
          <p:nvPr/>
        </p:nvSpPr>
        <p:spPr>
          <a:xfrm>
            <a:off x="1677967" y="2551837"/>
            <a:ext cx="8825180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000" b="1" dirty="0">
                <a:latin typeface="Oslo Sans Office"/>
              </a:rPr>
              <a:t>VEDLEGG 1B: </a:t>
            </a:r>
            <a:r>
              <a:rPr lang="nb-NO" sz="3000" b="1" dirty="0">
                <a:solidFill>
                  <a:srgbClr val="84AD29"/>
                </a:solidFill>
                <a:latin typeface="Oslo Sans Office"/>
              </a:rPr>
              <a:t>Klasseromsdel – Alternativ 1</a:t>
            </a:r>
            <a:r>
              <a:rPr lang="nb-NO" sz="3000" b="1" dirty="0">
                <a:latin typeface="Oslo Sans Office"/>
              </a:rPr>
              <a:t>: Ruteark til diskusjon i klasserommet om hjertesonearbeidet ved deres skole</a:t>
            </a:r>
            <a:endParaRPr lang="nb-NO" sz="3000" dirty="0">
              <a:latin typeface="Oslo Sans Office"/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3597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BFC34AD0-137E-1496-EA9A-E6F8240E6881}"/>
              </a:ext>
            </a:extLst>
          </p:cNvPr>
          <p:cNvSpPr/>
          <p:nvPr/>
        </p:nvSpPr>
        <p:spPr>
          <a:xfrm>
            <a:off x="0" y="1"/>
            <a:ext cx="6096000" cy="37460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90A7F1B-DE43-BF32-EC48-242DEE64C893}"/>
              </a:ext>
            </a:extLst>
          </p:cNvPr>
          <p:cNvSpPr/>
          <p:nvPr/>
        </p:nvSpPr>
        <p:spPr>
          <a:xfrm>
            <a:off x="6096001" y="1"/>
            <a:ext cx="6096000" cy="3429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92D04BCB-ED5D-D35A-6B03-8C1C7C189FC6}"/>
              </a:ext>
            </a:extLst>
          </p:cNvPr>
          <p:cNvSpPr/>
          <p:nvPr/>
        </p:nvSpPr>
        <p:spPr>
          <a:xfrm>
            <a:off x="0" y="3429000"/>
            <a:ext cx="6096000" cy="342899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DCD2544-FABC-0ABE-5AA7-031D09212108}"/>
              </a:ext>
            </a:extLst>
          </p:cNvPr>
          <p:cNvSpPr/>
          <p:nvPr/>
        </p:nvSpPr>
        <p:spPr>
          <a:xfrm>
            <a:off x="6096000" y="3429000"/>
            <a:ext cx="6096000" cy="3429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839F4D9-7595-F732-0E83-A0EB92703D69}"/>
              </a:ext>
            </a:extLst>
          </p:cNvPr>
          <p:cNvSpPr/>
          <p:nvPr/>
        </p:nvSpPr>
        <p:spPr>
          <a:xfrm>
            <a:off x="3608438" y="1563329"/>
            <a:ext cx="4994787" cy="357894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371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85C666F889FE64FA6280809944B9209" ma:contentTypeVersion="14" ma:contentTypeDescription="Opprett et nytt dokument." ma:contentTypeScope="" ma:versionID="89f08c85704cff7fb5104b419f762c47">
  <xsd:schema xmlns:xsd="http://www.w3.org/2001/XMLSchema" xmlns:xs="http://www.w3.org/2001/XMLSchema" xmlns:p="http://schemas.microsoft.com/office/2006/metadata/properties" xmlns:ns2="b1526f1a-829d-4087-95da-d064813f0d1a" xmlns:ns3="6bd1edcf-3e3f-4923-97d8-b3bf6bfde9f4" targetNamespace="http://schemas.microsoft.com/office/2006/metadata/properties" ma:root="true" ma:fieldsID="2d33b9f27b95b9bd468088c3b36a5583" ns2:_="" ns3:_="">
    <xsd:import namespace="b1526f1a-829d-4087-95da-d064813f0d1a"/>
    <xsd:import namespace="6bd1edcf-3e3f-4923-97d8-b3bf6bfde9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526f1a-829d-4087-95da-d064813f0d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Bildemerkelapper" ma:readOnly="false" ma:fieldId="{5cf76f15-5ced-4ddc-b409-7134ff3c332f}" ma:taxonomyMulti="true" ma:sspId="c528fd71-ad7b-48f8-811b-c0b5643803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d1edcf-3e3f-4923-97d8-b3bf6bfde9f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3462e97-8477-4988-8c1c-5cdcefcc7fd3}" ma:internalName="TaxCatchAll" ma:showField="CatchAllData" ma:web="6bd1edcf-3e3f-4923-97d8-b3bf6bfde9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bd1edcf-3e3f-4923-97d8-b3bf6bfde9f4" xsi:nil="true"/>
    <lcf76f155ced4ddcb4097134ff3c332f xmlns="b1526f1a-829d-4087-95da-d064813f0d1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D1DEABD-E8D7-40C3-9B7A-E5C7E0BEF5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73ADF9-87FD-45B3-B65A-0B1FA0559DB4}"/>
</file>

<file path=customXml/itemProps3.xml><?xml version="1.0" encoding="utf-8"?>
<ds:datastoreItem xmlns:ds="http://schemas.openxmlformats.org/officeDocument/2006/customXml" ds:itemID="{F5BC41D9-65F9-4A32-868A-762F47D4E06D}">
  <ds:schemaRefs>
    <ds:schemaRef ds:uri="http://schemas.microsoft.com/office/2006/metadata/properties"/>
    <ds:schemaRef ds:uri="http://schemas.microsoft.com/office/infopath/2007/PartnerControls"/>
    <ds:schemaRef ds:uri="6bd1edcf-3e3f-4923-97d8-b3bf6bfde9f4"/>
    <ds:schemaRef ds:uri="b1526f1a-829d-4087-95da-d064813f0d1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</Words>
  <Application>Microsoft Office PowerPoint</Application>
  <PresentationFormat>Widescreen</PresentationFormat>
  <Paragraphs>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Office-tema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 Skoglund Godal</dc:creator>
  <cp:lastModifiedBy>Mari Skoglund Godal</cp:lastModifiedBy>
  <cp:revision>3</cp:revision>
  <dcterms:created xsi:type="dcterms:W3CDTF">2025-08-28T11:59:36Z</dcterms:created>
  <dcterms:modified xsi:type="dcterms:W3CDTF">2025-09-03T11:14:13Z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0x010100685C666F889FE64FA6280809944B9209</vt:lpwstr>
  </property>
  <property fmtid="{D5CDD505-2E9C-101B-9397-08002B2CF9AE}" pid="3" name="MediaServiceImageTags">
    <vt:lpwstr/>
  </property>
</Properties>
</file>