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74" r:id="rId2"/>
    <p:sldId id="275" r:id="rId3"/>
    <p:sldId id="276" r:id="rId4"/>
    <p:sldId id="277" r:id="rId5"/>
    <p:sldId id="278" r:id="rId6"/>
    <p:sldId id="279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9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vild Finstad" userId="13f91a73-6cda-4791-a1d3-d5b9c1ad5a1e" providerId="ADAL" clId="{9E938C14-9FF7-4A43-883E-8010FA3F7683}"/>
    <pc:docChg chg="delSld modSld">
      <pc:chgData name="Ingvild Finstad" userId="13f91a73-6cda-4791-a1d3-d5b9c1ad5a1e" providerId="ADAL" clId="{9E938C14-9FF7-4A43-883E-8010FA3F7683}" dt="2025-02-14T13:29:46.690" v="143" actId="20577"/>
      <pc:docMkLst>
        <pc:docMk/>
      </pc:docMkLst>
      <pc:sldChg chg="del">
        <pc:chgData name="Ingvild Finstad" userId="13f91a73-6cda-4791-a1d3-d5b9c1ad5a1e" providerId="ADAL" clId="{9E938C14-9FF7-4A43-883E-8010FA3F7683}" dt="2025-02-14T13:28:27.749" v="15" actId="47"/>
        <pc:sldMkLst>
          <pc:docMk/>
          <pc:sldMk cId="0" sldId="257"/>
        </pc:sldMkLst>
      </pc:sldChg>
      <pc:sldChg chg="del">
        <pc:chgData name="Ingvild Finstad" userId="13f91a73-6cda-4791-a1d3-d5b9c1ad5a1e" providerId="ADAL" clId="{9E938C14-9FF7-4A43-883E-8010FA3F7683}" dt="2025-02-14T13:28:16.917" v="0" actId="47"/>
        <pc:sldMkLst>
          <pc:docMk/>
          <pc:sldMk cId="0" sldId="259"/>
        </pc:sldMkLst>
      </pc:sldChg>
      <pc:sldChg chg="del">
        <pc:chgData name="Ingvild Finstad" userId="13f91a73-6cda-4791-a1d3-d5b9c1ad5a1e" providerId="ADAL" clId="{9E938C14-9FF7-4A43-883E-8010FA3F7683}" dt="2025-02-14T13:28:17.532" v="1" actId="47"/>
        <pc:sldMkLst>
          <pc:docMk/>
          <pc:sldMk cId="0" sldId="260"/>
        </pc:sldMkLst>
      </pc:sldChg>
      <pc:sldChg chg="del">
        <pc:chgData name="Ingvild Finstad" userId="13f91a73-6cda-4791-a1d3-d5b9c1ad5a1e" providerId="ADAL" clId="{9E938C14-9FF7-4A43-883E-8010FA3F7683}" dt="2025-02-14T13:28:18.395" v="2" actId="47"/>
        <pc:sldMkLst>
          <pc:docMk/>
          <pc:sldMk cId="0" sldId="261"/>
        </pc:sldMkLst>
      </pc:sldChg>
      <pc:sldChg chg="del">
        <pc:chgData name="Ingvild Finstad" userId="13f91a73-6cda-4791-a1d3-d5b9c1ad5a1e" providerId="ADAL" clId="{9E938C14-9FF7-4A43-883E-8010FA3F7683}" dt="2025-02-14T13:28:18.852" v="3" actId="47"/>
        <pc:sldMkLst>
          <pc:docMk/>
          <pc:sldMk cId="0" sldId="262"/>
        </pc:sldMkLst>
      </pc:sldChg>
      <pc:sldChg chg="del">
        <pc:chgData name="Ingvild Finstad" userId="13f91a73-6cda-4791-a1d3-d5b9c1ad5a1e" providerId="ADAL" clId="{9E938C14-9FF7-4A43-883E-8010FA3F7683}" dt="2025-02-14T13:28:19.675" v="4" actId="47"/>
        <pc:sldMkLst>
          <pc:docMk/>
          <pc:sldMk cId="0" sldId="263"/>
        </pc:sldMkLst>
      </pc:sldChg>
      <pc:sldChg chg="del">
        <pc:chgData name="Ingvild Finstad" userId="13f91a73-6cda-4791-a1d3-d5b9c1ad5a1e" providerId="ADAL" clId="{9E938C14-9FF7-4A43-883E-8010FA3F7683}" dt="2025-02-14T13:28:20.386" v="5" actId="47"/>
        <pc:sldMkLst>
          <pc:docMk/>
          <pc:sldMk cId="0" sldId="264"/>
        </pc:sldMkLst>
      </pc:sldChg>
      <pc:sldChg chg="del">
        <pc:chgData name="Ingvild Finstad" userId="13f91a73-6cda-4791-a1d3-d5b9c1ad5a1e" providerId="ADAL" clId="{9E938C14-9FF7-4A43-883E-8010FA3F7683}" dt="2025-02-14T13:28:20.976" v="6" actId="47"/>
        <pc:sldMkLst>
          <pc:docMk/>
          <pc:sldMk cId="0" sldId="265"/>
        </pc:sldMkLst>
      </pc:sldChg>
      <pc:sldChg chg="del">
        <pc:chgData name="Ingvild Finstad" userId="13f91a73-6cda-4791-a1d3-d5b9c1ad5a1e" providerId="ADAL" clId="{9E938C14-9FF7-4A43-883E-8010FA3F7683}" dt="2025-02-14T13:28:21.629" v="7" actId="47"/>
        <pc:sldMkLst>
          <pc:docMk/>
          <pc:sldMk cId="0" sldId="266"/>
        </pc:sldMkLst>
      </pc:sldChg>
      <pc:sldChg chg="del">
        <pc:chgData name="Ingvild Finstad" userId="13f91a73-6cda-4791-a1d3-d5b9c1ad5a1e" providerId="ADAL" clId="{9E938C14-9FF7-4A43-883E-8010FA3F7683}" dt="2025-02-14T13:28:22.074" v="8" actId="47"/>
        <pc:sldMkLst>
          <pc:docMk/>
          <pc:sldMk cId="0" sldId="267"/>
        </pc:sldMkLst>
      </pc:sldChg>
      <pc:sldChg chg="del">
        <pc:chgData name="Ingvild Finstad" userId="13f91a73-6cda-4791-a1d3-d5b9c1ad5a1e" providerId="ADAL" clId="{9E938C14-9FF7-4A43-883E-8010FA3F7683}" dt="2025-02-14T13:28:22.697" v="9" actId="47"/>
        <pc:sldMkLst>
          <pc:docMk/>
          <pc:sldMk cId="0" sldId="268"/>
        </pc:sldMkLst>
      </pc:sldChg>
      <pc:sldChg chg="del">
        <pc:chgData name="Ingvild Finstad" userId="13f91a73-6cda-4791-a1d3-d5b9c1ad5a1e" providerId="ADAL" clId="{9E938C14-9FF7-4A43-883E-8010FA3F7683}" dt="2025-02-14T13:28:23.389" v="10" actId="47"/>
        <pc:sldMkLst>
          <pc:docMk/>
          <pc:sldMk cId="0" sldId="269"/>
        </pc:sldMkLst>
      </pc:sldChg>
      <pc:sldChg chg="del">
        <pc:chgData name="Ingvild Finstad" userId="13f91a73-6cda-4791-a1d3-d5b9c1ad5a1e" providerId="ADAL" clId="{9E938C14-9FF7-4A43-883E-8010FA3F7683}" dt="2025-02-14T13:28:23.775" v="11" actId="47"/>
        <pc:sldMkLst>
          <pc:docMk/>
          <pc:sldMk cId="0" sldId="270"/>
        </pc:sldMkLst>
      </pc:sldChg>
      <pc:sldChg chg="del">
        <pc:chgData name="Ingvild Finstad" userId="13f91a73-6cda-4791-a1d3-d5b9c1ad5a1e" providerId="ADAL" clId="{9E938C14-9FF7-4A43-883E-8010FA3F7683}" dt="2025-02-14T13:28:24.305" v="12" actId="47"/>
        <pc:sldMkLst>
          <pc:docMk/>
          <pc:sldMk cId="0" sldId="271"/>
        </pc:sldMkLst>
      </pc:sldChg>
      <pc:sldChg chg="del">
        <pc:chgData name="Ingvild Finstad" userId="13f91a73-6cda-4791-a1d3-d5b9c1ad5a1e" providerId="ADAL" clId="{9E938C14-9FF7-4A43-883E-8010FA3F7683}" dt="2025-02-14T13:28:25.288" v="13" actId="47"/>
        <pc:sldMkLst>
          <pc:docMk/>
          <pc:sldMk cId="0" sldId="272"/>
        </pc:sldMkLst>
      </pc:sldChg>
      <pc:sldChg chg="del">
        <pc:chgData name="Ingvild Finstad" userId="13f91a73-6cda-4791-a1d3-d5b9c1ad5a1e" providerId="ADAL" clId="{9E938C14-9FF7-4A43-883E-8010FA3F7683}" dt="2025-02-14T13:28:26.446" v="14" actId="47"/>
        <pc:sldMkLst>
          <pc:docMk/>
          <pc:sldMk cId="0" sldId="273"/>
        </pc:sldMkLst>
      </pc:sldChg>
      <pc:sldChg chg="modSp mod">
        <pc:chgData name="Ingvild Finstad" userId="13f91a73-6cda-4791-a1d3-d5b9c1ad5a1e" providerId="ADAL" clId="{9E938C14-9FF7-4A43-883E-8010FA3F7683}" dt="2025-02-14T13:28:42.490" v="42" actId="20577"/>
        <pc:sldMkLst>
          <pc:docMk/>
          <pc:sldMk cId="0" sldId="274"/>
        </pc:sldMkLst>
        <pc:spChg chg="mod">
          <ac:chgData name="Ingvild Finstad" userId="13f91a73-6cda-4791-a1d3-d5b9c1ad5a1e" providerId="ADAL" clId="{9E938C14-9FF7-4A43-883E-8010FA3F7683}" dt="2025-02-14T13:28:42.490" v="42" actId="20577"/>
          <ac:spMkLst>
            <pc:docMk/>
            <pc:sldMk cId="0" sldId="274"/>
            <ac:spMk id="300" creationId="{00000000-0000-0000-0000-000000000000}"/>
          </ac:spMkLst>
        </pc:spChg>
      </pc:sldChg>
      <pc:sldChg chg="modSp mod">
        <pc:chgData name="Ingvild Finstad" userId="13f91a73-6cda-4791-a1d3-d5b9c1ad5a1e" providerId="ADAL" clId="{9E938C14-9FF7-4A43-883E-8010FA3F7683}" dt="2025-02-14T13:29:07.780" v="71" actId="20577"/>
        <pc:sldMkLst>
          <pc:docMk/>
          <pc:sldMk cId="0" sldId="275"/>
        </pc:sldMkLst>
        <pc:spChg chg="mod">
          <ac:chgData name="Ingvild Finstad" userId="13f91a73-6cda-4791-a1d3-d5b9c1ad5a1e" providerId="ADAL" clId="{9E938C14-9FF7-4A43-883E-8010FA3F7683}" dt="2025-02-14T13:29:07.780" v="71" actId="20577"/>
          <ac:spMkLst>
            <pc:docMk/>
            <pc:sldMk cId="0" sldId="275"/>
            <ac:spMk id="311" creationId="{00000000-0000-0000-0000-000000000000}"/>
          </ac:spMkLst>
        </pc:spChg>
      </pc:sldChg>
      <pc:sldChg chg="modSp mod">
        <pc:chgData name="Ingvild Finstad" userId="13f91a73-6cda-4791-a1d3-d5b9c1ad5a1e" providerId="ADAL" clId="{9E938C14-9FF7-4A43-883E-8010FA3F7683}" dt="2025-02-14T13:29:16.666" v="88" actId="20577"/>
        <pc:sldMkLst>
          <pc:docMk/>
          <pc:sldMk cId="0" sldId="276"/>
        </pc:sldMkLst>
        <pc:spChg chg="mod">
          <ac:chgData name="Ingvild Finstad" userId="13f91a73-6cda-4791-a1d3-d5b9c1ad5a1e" providerId="ADAL" clId="{9E938C14-9FF7-4A43-883E-8010FA3F7683}" dt="2025-02-14T13:29:16.666" v="88" actId="20577"/>
          <ac:spMkLst>
            <pc:docMk/>
            <pc:sldMk cId="0" sldId="276"/>
            <ac:spMk id="329" creationId="{00000000-0000-0000-0000-000000000000}"/>
          </ac:spMkLst>
        </pc:spChg>
      </pc:sldChg>
      <pc:sldChg chg="modSp mod">
        <pc:chgData name="Ingvild Finstad" userId="13f91a73-6cda-4791-a1d3-d5b9c1ad5a1e" providerId="ADAL" clId="{9E938C14-9FF7-4A43-883E-8010FA3F7683}" dt="2025-02-14T13:29:27.174" v="105" actId="20577"/>
        <pc:sldMkLst>
          <pc:docMk/>
          <pc:sldMk cId="0" sldId="277"/>
        </pc:sldMkLst>
        <pc:spChg chg="mod">
          <ac:chgData name="Ingvild Finstad" userId="13f91a73-6cda-4791-a1d3-d5b9c1ad5a1e" providerId="ADAL" clId="{9E938C14-9FF7-4A43-883E-8010FA3F7683}" dt="2025-02-14T13:29:27.174" v="105" actId="20577"/>
          <ac:spMkLst>
            <pc:docMk/>
            <pc:sldMk cId="0" sldId="277"/>
            <ac:spMk id="341" creationId="{00000000-0000-0000-0000-000000000000}"/>
          </ac:spMkLst>
        </pc:spChg>
      </pc:sldChg>
      <pc:sldChg chg="modSp mod">
        <pc:chgData name="Ingvild Finstad" userId="13f91a73-6cda-4791-a1d3-d5b9c1ad5a1e" providerId="ADAL" clId="{9E938C14-9FF7-4A43-883E-8010FA3F7683}" dt="2025-02-14T13:29:37.952" v="126" actId="20577"/>
        <pc:sldMkLst>
          <pc:docMk/>
          <pc:sldMk cId="0" sldId="278"/>
        </pc:sldMkLst>
        <pc:spChg chg="mod">
          <ac:chgData name="Ingvild Finstad" userId="13f91a73-6cda-4791-a1d3-d5b9c1ad5a1e" providerId="ADAL" clId="{9E938C14-9FF7-4A43-883E-8010FA3F7683}" dt="2025-02-14T13:29:37.952" v="126" actId="20577"/>
          <ac:spMkLst>
            <pc:docMk/>
            <pc:sldMk cId="0" sldId="278"/>
            <ac:spMk id="353" creationId="{00000000-0000-0000-0000-000000000000}"/>
          </ac:spMkLst>
        </pc:spChg>
      </pc:sldChg>
      <pc:sldChg chg="modSp mod">
        <pc:chgData name="Ingvild Finstad" userId="13f91a73-6cda-4791-a1d3-d5b9c1ad5a1e" providerId="ADAL" clId="{9E938C14-9FF7-4A43-883E-8010FA3F7683}" dt="2025-02-14T13:29:46.690" v="143" actId="20577"/>
        <pc:sldMkLst>
          <pc:docMk/>
          <pc:sldMk cId="0" sldId="279"/>
        </pc:sldMkLst>
        <pc:spChg chg="mod">
          <ac:chgData name="Ingvild Finstad" userId="13f91a73-6cda-4791-a1d3-d5b9c1ad5a1e" providerId="ADAL" clId="{9E938C14-9FF7-4A43-883E-8010FA3F7683}" dt="2025-02-14T13:29:46.690" v="143" actId="20577"/>
          <ac:spMkLst>
            <pc:docMk/>
            <pc:sldMk cId="0" sldId="279"/>
            <ac:spMk id="364" creationId="{00000000-0000-0000-0000-000000000000}"/>
          </ac:spMkLst>
        </pc:spChg>
      </pc:sldChg>
      <pc:sldChg chg="del">
        <pc:chgData name="Ingvild Finstad" userId="13f91a73-6cda-4791-a1d3-d5b9c1ad5a1e" providerId="ADAL" clId="{9E938C14-9FF7-4A43-883E-8010FA3F7683}" dt="2025-02-14T13:28:52.163" v="50" actId="47"/>
        <pc:sldMkLst>
          <pc:docMk/>
          <pc:sldMk cId="0" sldId="280"/>
        </pc:sldMkLst>
      </pc:sldChg>
      <pc:sldChg chg="del">
        <pc:chgData name="Ingvild Finstad" userId="13f91a73-6cda-4791-a1d3-d5b9c1ad5a1e" providerId="ADAL" clId="{9E938C14-9FF7-4A43-883E-8010FA3F7683}" dt="2025-02-14T13:28:51.291" v="49" actId="47"/>
        <pc:sldMkLst>
          <pc:docMk/>
          <pc:sldMk cId="0" sldId="281"/>
        </pc:sldMkLst>
      </pc:sldChg>
      <pc:sldChg chg="del">
        <pc:chgData name="Ingvild Finstad" userId="13f91a73-6cda-4791-a1d3-d5b9c1ad5a1e" providerId="ADAL" clId="{9E938C14-9FF7-4A43-883E-8010FA3F7683}" dt="2025-02-14T13:28:48.265" v="43" actId="47"/>
        <pc:sldMkLst>
          <pc:docMk/>
          <pc:sldMk cId="0" sldId="282"/>
        </pc:sldMkLst>
      </pc:sldChg>
      <pc:sldChg chg="del">
        <pc:chgData name="Ingvild Finstad" userId="13f91a73-6cda-4791-a1d3-d5b9c1ad5a1e" providerId="ADAL" clId="{9E938C14-9FF7-4A43-883E-8010FA3F7683}" dt="2025-02-14T13:28:48.713" v="44" actId="47"/>
        <pc:sldMkLst>
          <pc:docMk/>
          <pc:sldMk cId="0" sldId="283"/>
        </pc:sldMkLst>
      </pc:sldChg>
      <pc:sldChg chg="del">
        <pc:chgData name="Ingvild Finstad" userId="13f91a73-6cda-4791-a1d3-d5b9c1ad5a1e" providerId="ADAL" clId="{9E938C14-9FF7-4A43-883E-8010FA3F7683}" dt="2025-02-14T13:28:49.178" v="45" actId="47"/>
        <pc:sldMkLst>
          <pc:docMk/>
          <pc:sldMk cId="0" sldId="284"/>
        </pc:sldMkLst>
      </pc:sldChg>
      <pc:sldChg chg="del">
        <pc:chgData name="Ingvild Finstad" userId="13f91a73-6cda-4791-a1d3-d5b9c1ad5a1e" providerId="ADAL" clId="{9E938C14-9FF7-4A43-883E-8010FA3F7683}" dt="2025-02-14T13:28:49.802" v="46" actId="47"/>
        <pc:sldMkLst>
          <pc:docMk/>
          <pc:sldMk cId="0" sldId="285"/>
        </pc:sldMkLst>
      </pc:sldChg>
      <pc:sldChg chg="del">
        <pc:chgData name="Ingvild Finstad" userId="13f91a73-6cda-4791-a1d3-d5b9c1ad5a1e" providerId="ADAL" clId="{9E938C14-9FF7-4A43-883E-8010FA3F7683}" dt="2025-02-14T13:28:50.315" v="47" actId="47"/>
        <pc:sldMkLst>
          <pc:docMk/>
          <pc:sldMk cId="0" sldId="286"/>
        </pc:sldMkLst>
      </pc:sldChg>
      <pc:sldChg chg="del">
        <pc:chgData name="Ingvild Finstad" userId="13f91a73-6cda-4791-a1d3-d5b9c1ad5a1e" providerId="ADAL" clId="{9E938C14-9FF7-4A43-883E-8010FA3F7683}" dt="2025-02-14T13:28:50.801" v="48" actId="47"/>
        <pc:sldMkLst>
          <pc:docMk/>
          <pc:sldMk cId="0" sldId="287"/>
        </pc:sldMkLst>
      </pc:sldChg>
      <pc:sldMasterChg chg="delSldLayout">
        <pc:chgData name="Ingvild Finstad" userId="13f91a73-6cda-4791-a1d3-d5b9c1ad5a1e" providerId="ADAL" clId="{9E938C14-9FF7-4A43-883E-8010FA3F7683}" dt="2025-02-14T13:28:22.697" v="9" actId="47"/>
        <pc:sldMasterMkLst>
          <pc:docMk/>
          <pc:sldMasterMk cId="0" sldId="2147483659"/>
        </pc:sldMasterMkLst>
        <pc:sldLayoutChg chg="del">
          <pc:chgData name="Ingvild Finstad" userId="13f91a73-6cda-4791-a1d3-d5b9c1ad5a1e" providerId="ADAL" clId="{9E938C14-9FF7-4A43-883E-8010FA3F7683}" dt="2025-02-14T13:28:22.697" v="9" actId="47"/>
          <pc:sldLayoutMkLst>
            <pc:docMk/>
            <pc:sldMasterMk cId="0" sldId="2147483659"/>
            <pc:sldLayoutMk cId="0" sldId="214748364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1ff490aa107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1ff490aa107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2e4dea54ad2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2e4dea54ad2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2d07f6bf0e7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2d07f6bf0e7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2da016ab10b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2da016ab10b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d07f6bf0e7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2d07f6bf0e7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d07f6bf0e7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2d07f6bf0e7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C29D6"/>
              </a:buClr>
              <a:buSzPts val="2800"/>
              <a:buNone/>
              <a:defRPr sz="2800" b="1">
                <a:solidFill>
                  <a:srgbClr val="1C29D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C26B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C26B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C26B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 b="1">
                <a:solidFill>
                  <a:srgbClr val="1C29D6"/>
                </a:solidFill>
              </a:defRPr>
            </a:lvl1pPr>
            <a:lvl2pPr lvl="1" algn="r">
              <a:buNone/>
              <a:defRPr sz="1000" b="1">
                <a:solidFill>
                  <a:srgbClr val="1C29D6"/>
                </a:solidFill>
              </a:defRPr>
            </a:lvl2pPr>
            <a:lvl3pPr lvl="2" algn="r">
              <a:buNone/>
              <a:defRPr sz="1000" b="1">
                <a:solidFill>
                  <a:srgbClr val="1C29D6"/>
                </a:solidFill>
              </a:defRPr>
            </a:lvl3pPr>
            <a:lvl4pPr lvl="3" algn="r">
              <a:buNone/>
              <a:defRPr sz="1000" b="1">
                <a:solidFill>
                  <a:srgbClr val="1C29D6"/>
                </a:solidFill>
              </a:defRPr>
            </a:lvl4pPr>
            <a:lvl5pPr lvl="4" algn="r">
              <a:buNone/>
              <a:defRPr sz="1000" b="1">
                <a:solidFill>
                  <a:srgbClr val="1C29D6"/>
                </a:solidFill>
              </a:defRPr>
            </a:lvl5pPr>
            <a:lvl6pPr lvl="5" algn="r">
              <a:buNone/>
              <a:defRPr sz="1000" b="1">
                <a:solidFill>
                  <a:srgbClr val="1C29D6"/>
                </a:solidFill>
              </a:defRPr>
            </a:lvl6pPr>
            <a:lvl7pPr lvl="6" algn="r">
              <a:buNone/>
              <a:defRPr sz="1000" b="1">
                <a:solidFill>
                  <a:srgbClr val="1C29D6"/>
                </a:solidFill>
              </a:defRPr>
            </a:lvl7pPr>
            <a:lvl8pPr lvl="7" algn="r">
              <a:buNone/>
              <a:defRPr sz="1000" b="1">
                <a:solidFill>
                  <a:srgbClr val="1C29D6"/>
                </a:solidFill>
              </a:defRPr>
            </a:lvl8pPr>
            <a:lvl9pPr lvl="8" algn="r">
              <a:buNone/>
              <a:defRPr sz="1000" b="1">
                <a:solidFill>
                  <a:srgbClr val="1C29D6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53692297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vimeo.com/53976390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53692297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56386416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ADEAD"/>
        </a:solidFill>
        <a:effectLst/>
      </p:bgPr>
    </p:bg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1"/>
          <p:cNvSpPr txBox="1">
            <a:spLocks noGrp="1"/>
          </p:cNvSpPr>
          <p:nvPr>
            <p:ph type="title"/>
          </p:nvPr>
        </p:nvSpPr>
        <p:spPr>
          <a:xfrm>
            <a:off x="2408300" y="1778000"/>
            <a:ext cx="4327500" cy="13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3520" dirty="0"/>
              <a:t>Ferdighetsøvelser</a:t>
            </a:r>
            <a:endParaRPr sz="3520" dirty="0"/>
          </a:p>
        </p:txBody>
      </p:sp>
      <p:sp>
        <p:nvSpPr>
          <p:cNvPr id="301" name="Google Shape;301;p31"/>
          <p:cNvSpPr/>
          <p:nvPr/>
        </p:nvSpPr>
        <p:spPr>
          <a:xfrm>
            <a:off x="4098050" y="1150625"/>
            <a:ext cx="948000" cy="417600"/>
          </a:xfrm>
          <a:prstGeom prst="rect">
            <a:avLst/>
          </a:prstGeom>
          <a:solidFill>
            <a:srgbClr val="2EC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Del 2</a:t>
            </a:r>
            <a:endParaRPr sz="2000" b="1"/>
          </a:p>
        </p:txBody>
      </p:sp>
      <p:pic>
        <p:nvPicPr>
          <p:cNvPr id="302" name="Google Shape;302;p31"/>
          <p:cNvPicPr preferRelativeResize="0"/>
          <p:nvPr/>
        </p:nvPicPr>
        <p:blipFill rotWithShape="1">
          <a:blip r:embed="rId3">
            <a:alphaModFix/>
          </a:blip>
          <a:srcRect t="69" b="79"/>
          <a:stretch/>
        </p:blipFill>
        <p:spPr>
          <a:xfrm>
            <a:off x="5746450" y="3403600"/>
            <a:ext cx="2630174" cy="151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2725" y="3771900"/>
            <a:ext cx="1282875" cy="1148075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310" name="Google Shape;310;p32"/>
          <p:cNvSpPr/>
          <p:nvPr/>
        </p:nvSpPr>
        <p:spPr>
          <a:xfrm>
            <a:off x="659975" y="539388"/>
            <a:ext cx="777300" cy="197700"/>
          </a:xfrm>
          <a:prstGeom prst="rect">
            <a:avLst/>
          </a:prstGeom>
          <a:solidFill>
            <a:srgbClr val="2EC36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/>
              <a:t>Del 2</a:t>
            </a:r>
            <a:endParaRPr sz="1000" b="1"/>
          </a:p>
        </p:txBody>
      </p:sp>
      <p:sp>
        <p:nvSpPr>
          <p:cNvPr id="311" name="Google Shape;311;p32"/>
          <p:cNvSpPr txBox="1"/>
          <p:nvPr/>
        </p:nvSpPr>
        <p:spPr>
          <a:xfrm>
            <a:off x="1437288" y="539400"/>
            <a:ext cx="2736900" cy="1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i="1" dirty="0">
                <a:solidFill>
                  <a:srgbClr val="1C29D6"/>
                </a:solidFill>
              </a:rPr>
              <a:t>Ferdighetsøvelser</a:t>
            </a:r>
            <a:endParaRPr sz="1000" b="1" i="1" dirty="0">
              <a:solidFill>
                <a:srgbClr val="1C29D6"/>
              </a:solidFill>
            </a:endParaRPr>
          </a:p>
        </p:txBody>
      </p:sp>
      <p:sp>
        <p:nvSpPr>
          <p:cNvPr id="312" name="Google Shape;312;p32"/>
          <p:cNvSpPr txBox="1">
            <a:spLocks noGrp="1"/>
          </p:cNvSpPr>
          <p:nvPr>
            <p:ph type="title"/>
          </p:nvPr>
        </p:nvSpPr>
        <p:spPr>
          <a:xfrm>
            <a:off x="540925" y="813300"/>
            <a:ext cx="4347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Sykkeløvelser</a:t>
            </a:r>
            <a:endParaRPr/>
          </a:p>
        </p:txBody>
      </p:sp>
      <p:sp>
        <p:nvSpPr>
          <p:cNvPr id="313" name="Google Shape;313;p32"/>
          <p:cNvSpPr txBox="1">
            <a:spLocks noGrp="1"/>
          </p:cNvSpPr>
          <p:nvPr>
            <p:ph type="body" idx="1"/>
          </p:nvPr>
        </p:nvSpPr>
        <p:spPr>
          <a:xfrm>
            <a:off x="540925" y="1386000"/>
            <a:ext cx="3999900" cy="33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å sykle alene i trafikken må vi kunne håndtere sykkelen og løfte blikket. Hvor god kontroll har du på sykkelen?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/>
              <a:t>Vi skal trene på:</a:t>
            </a:r>
            <a:endParaRPr b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Balanse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Bremsing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Svinging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Å starte opp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314" name="Google Shape;314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40825" y="266650"/>
            <a:ext cx="1628254" cy="217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95013" y="266650"/>
            <a:ext cx="1767450" cy="2356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16900" y="2503078"/>
            <a:ext cx="1878176" cy="25042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32"/>
          <p:cNvPicPr preferRelativeResize="0"/>
          <p:nvPr/>
        </p:nvPicPr>
        <p:blipFill rotWithShape="1">
          <a:blip r:embed="rId6">
            <a:alphaModFix/>
          </a:blip>
          <a:srcRect r="20954" b="9673"/>
          <a:stretch/>
        </p:blipFill>
        <p:spPr>
          <a:xfrm>
            <a:off x="6866250" y="2669700"/>
            <a:ext cx="1424976" cy="2171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3"/>
          <p:cNvSpPr txBox="1">
            <a:spLocks noGrp="1"/>
          </p:cNvSpPr>
          <p:nvPr>
            <p:ph type="title"/>
          </p:nvPr>
        </p:nvSpPr>
        <p:spPr>
          <a:xfrm>
            <a:off x="540925" y="813300"/>
            <a:ext cx="4347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Sykling i firkant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3"/>
          <p:cNvSpPr txBox="1">
            <a:spLocks noGrp="1"/>
          </p:cNvSpPr>
          <p:nvPr>
            <p:ph type="body" idx="1"/>
          </p:nvPr>
        </p:nvSpPr>
        <p:spPr>
          <a:xfrm>
            <a:off x="540925" y="1386000"/>
            <a:ext cx="3999900" cy="140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Balanse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Her skal vi trene på balanse, ved å sykle i firkant samtidig som vi løfter blikket.</a:t>
            </a:r>
            <a:endParaRPr/>
          </a:p>
        </p:txBody>
      </p:sp>
      <p:sp>
        <p:nvSpPr>
          <p:cNvPr id="324" name="Google Shape;324;p33">
            <a:hlinkClick r:id="rId3"/>
          </p:cNvPr>
          <p:cNvSpPr/>
          <p:nvPr/>
        </p:nvSpPr>
        <p:spPr>
          <a:xfrm>
            <a:off x="5476250" y="4190007"/>
            <a:ext cx="2647800" cy="448800"/>
          </a:xfrm>
          <a:prstGeom prst="roundRect">
            <a:avLst>
              <a:gd name="adj" fmla="val 16667"/>
            </a:avLst>
          </a:prstGeom>
          <a:solidFill>
            <a:srgbClr val="1C29D6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>
                <a:solidFill>
                  <a:schemeClr val="lt1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 øvelsen på video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325" name="Google Shape;325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11588" y="504688"/>
            <a:ext cx="2377137" cy="3169516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p33"/>
          <p:cNvSpPr/>
          <p:nvPr/>
        </p:nvSpPr>
        <p:spPr>
          <a:xfrm>
            <a:off x="659975" y="539388"/>
            <a:ext cx="777300" cy="197700"/>
          </a:xfrm>
          <a:prstGeom prst="rect">
            <a:avLst/>
          </a:prstGeom>
          <a:solidFill>
            <a:srgbClr val="2EC36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/>
              <a:t>Del 2</a:t>
            </a:r>
            <a:endParaRPr sz="1000" b="1"/>
          </a:p>
        </p:txBody>
      </p:sp>
      <p:sp>
        <p:nvSpPr>
          <p:cNvPr id="327" name="Google Shape;327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328" name="Google Shape;328;p33"/>
          <p:cNvSpPr txBox="1"/>
          <p:nvPr/>
        </p:nvSpPr>
        <p:spPr>
          <a:xfrm>
            <a:off x="660975" y="3878625"/>
            <a:ext cx="3874800" cy="648000"/>
          </a:xfrm>
          <a:prstGeom prst="rect">
            <a:avLst/>
          </a:prstGeom>
          <a:solidFill>
            <a:srgbClr val="D0F2DE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Mål:</a:t>
            </a:r>
            <a:r>
              <a:rPr lang="en">
                <a:solidFill>
                  <a:schemeClr val="dk1"/>
                </a:solidFill>
              </a:rPr>
              <a:t> Sykle sakte og kontrollert innenfor strekene uten å sette føttene i bakken. </a:t>
            </a:r>
            <a:endParaRPr sz="1300" b="1">
              <a:solidFill>
                <a:schemeClr val="dk1"/>
              </a:solidFill>
            </a:endParaRPr>
          </a:p>
        </p:txBody>
      </p:sp>
      <p:sp>
        <p:nvSpPr>
          <p:cNvPr id="329" name="Google Shape;329;p33"/>
          <p:cNvSpPr txBox="1"/>
          <p:nvPr/>
        </p:nvSpPr>
        <p:spPr>
          <a:xfrm>
            <a:off x="1437288" y="539400"/>
            <a:ext cx="2736900" cy="1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i="1" dirty="0">
                <a:solidFill>
                  <a:srgbClr val="1C29D6"/>
                </a:solidFill>
              </a:rPr>
              <a:t>Ferdighetsøvelser</a:t>
            </a:r>
            <a:endParaRPr sz="1000" b="1" i="1" dirty="0">
              <a:solidFill>
                <a:srgbClr val="1C29D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4"/>
          <p:cNvSpPr txBox="1">
            <a:spLocks noGrp="1"/>
          </p:cNvSpPr>
          <p:nvPr>
            <p:ph type="title"/>
          </p:nvPr>
        </p:nvSpPr>
        <p:spPr>
          <a:xfrm>
            <a:off x="534775" y="813175"/>
            <a:ext cx="4941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Sykle, stopp og hold balansen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4"/>
          <p:cNvSpPr txBox="1">
            <a:spLocks noGrp="1"/>
          </p:cNvSpPr>
          <p:nvPr>
            <p:ph type="body" idx="1"/>
          </p:nvPr>
        </p:nvSpPr>
        <p:spPr>
          <a:xfrm>
            <a:off x="534775" y="1385875"/>
            <a:ext cx="3999900" cy="18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Balanse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Her skal vi øve på å holde balansen mens sykkelen står i ro.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Vi sykler, bremser og holder balansen uten å sette beina i bakken, før vi sykler videre.</a:t>
            </a:r>
            <a:endParaRPr i="1"/>
          </a:p>
        </p:txBody>
      </p:sp>
      <p:sp>
        <p:nvSpPr>
          <p:cNvPr id="336" name="Google Shape;336;p34">
            <a:hlinkClick r:id="rId3"/>
          </p:cNvPr>
          <p:cNvSpPr/>
          <p:nvPr/>
        </p:nvSpPr>
        <p:spPr>
          <a:xfrm>
            <a:off x="5476250" y="4190007"/>
            <a:ext cx="2647800" cy="448800"/>
          </a:xfrm>
          <a:prstGeom prst="roundRect">
            <a:avLst>
              <a:gd name="adj" fmla="val 16667"/>
            </a:avLst>
          </a:prstGeom>
          <a:solidFill>
            <a:srgbClr val="1C29D6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>
                <a:solidFill>
                  <a:schemeClr val="lt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 øvelsen på video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337" name="Google Shape;337;p34"/>
          <p:cNvSpPr/>
          <p:nvPr/>
        </p:nvSpPr>
        <p:spPr>
          <a:xfrm>
            <a:off x="653825" y="539263"/>
            <a:ext cx="777300" cy="197700"/>
          </a:xfrm>
          <a:prstGeom prst="rect">
            <a:avLst/>
          </a:prstGeom>
          <a:solidFill>
            <a:srgbClr val="2EC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/>
              <a:t>Del 2</a:t>
            </a:r>
            <a:endParaRPr sz="1000" b="1"/>
          </a:p>
        </p:txBody>
      </p:sp>
      <p:sp>
        <p:nvSpPr>
          <p:cNvPr id="338" name="Google Shape;338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339" name="Google Shape;339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43200" y="129350"/>
            <a:ext cx="2913904" cy="3885205"/>
          </a:xfrm>
          <a:prstGeom prst="rect">
            <a:avLst/>
          </a:prstGeom>
          <a:noFill/>
          <a:ln>
            <a:noFill/>
          </a:ln>
        </p:spPr>
      </p:pic>
      <p:sp>
        <p:nvSpPr>
          <p:cNvPr id="340" name="Google Shape;340;p34"/>
          <p:cNvSpPr txBox="1"/>
          <p:nvPr/>
        </p:nvSpPr>
        <p:spPr>
          <a:xfrm>
            <a:off x="660975" y="3941525"/>
            <a:ext cx="3874800" cy="648000"/>
          </a:xfrm>
          <a:prstGeom prst="rect">
            <a:avLst/>
          </a:prstGeom>
          <a:solidFill>
            <a:srgbClr val="D0F2DE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Mål:</a:t>
            </a:r>
            <a:r>
              <a:rPr lang="en">
                <a:solidFill>
                  <a:schemeClr val="dk1"/>
                </a:solidFill>
              </a:rPr>
              <a:t> Stoppe og holde balansen så lenge du klarer uten å sette føttene i bakken. </a:t>
            </a:r>
            <a:endParaRPr sz="1300" b="1">
              <a:solidFill>
                <a:schemeClr val="dk1"/>
              </a:solidFill>
            </a:endParaRPr>
          </a:p>
        </p:txBody>
      </p:sp>
      <p:sp>
        <p:nvSpPr>
          <p:cNvPr id="341" name="Google Shape;341;p34"/>
          <p:cNvSpPr txBox="1"/>
          <p:nvPr/>
        </p:nvSpPr>
        <p:spPr>
          <a:xfrm>
            <a:off x="1437288" y="539400"/>
            <a:ext cx="2736900" cy="1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i="1" dirty="0">
                <a:solidFill>
                  <a:srgbClr val="1C29D6"/>
                </a:solidFill>
              </a:rPr>
              <a:t>Ferdighetsøvelser</a:t>
            </a:r>
            <a:endParaRPr sz="1000" b="1" i="1" dirty="0">
              <a:solidFill>
                <a:srgbClr val="1C29D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5"/>
          <p:cNvSpPr txBox="1">
            <a:spLocks noGrp="1"/>
          </p:cNvSpPr>
          <p:nvPr>
            <p:ph type="title"/>
          </p:nvPr>
        </p:nvSpPr>
        <p:spPr>
          <a:xfrm>
            <a:off x="553225" y="813300"/>
            <a:ext cx="43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Sykle i åttetall</a:t>
            </a:r>
            <a:endParaRPr/>
          </a:p>
        </p:txBody>
      </p:sp>
      <p:sp>
        <p:nvSpPr>
          <p:cNvPr id="347" name="Google Shape;347;p35"/>
          <p:cNvSpPr txBox="1">
            <a:spLocks noGrp="1"/>
          </p:cNvSpPr>
          <p:nvPr>
            <p:ph type="body" idx="1"/>
          </p:nvPr>
        </p:nvSpPr>
        <p:spPr>
          <a:xfrm>
            <a:off x="553225" y="1386000"/>
            <a:ext cx="3999900" cy="14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Svinging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Her skal vi trene på å svinge, ved å sykle i åttetall.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Hvis vi sykler for sakte blir det vanskelig å holde balansen, og hvis vi sykler for fort blir det vanskelig å følge streken. </a:t>
            </a:r>
            <a:endParaRPr/>
          </a:p>
        </p:txBody>
      </p:sp>
      <p:sp>
        <p:nvSpPr>
          <p:cNvPr id="348" name="Google Shape;348;p35">
            <a:hlinkClick r:id="rId3"/>
          </p:cNvPr>
          <p:cNvSpPr/>
          <p:nvPr/>
        </p:nvSpPr>
        <p:spPr>
          <a:xfrm>
            <a:off x="5411150" y="4094794"/>
            <a:ext cx="2647800" cy="448800"/>
          </a:xfrm>
          <a:prstGeom prst="roundRect">
            <a:avLst>
              <a:gd name="adj" fmla="val 16667"/>
            </a:avLst>
          </a:prstGeom>
          <a:solidFill>
            <a:srgbClr val="1C29D6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>
                <a:solidFill>
                  <a:schemeClr val="lt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 øvelsen på video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349" name="Google Shape;349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55163" y="599900"/>
            <a:ext cx="2225224" cy="2966966"/>
          </a:xfrm>
          <a:prstGeom prst="rect">
            <a:avLst/>
          </a:prstGeom>
          <a:noFill/>
          <a:ln>
            <a:noFill/>
          </a:ln>
        </p:spPr>
      </p:pic>
      <p:sp>
        <p:nvSpPr>
          <p:cNvPr id="350" name="Google Shape;350;p35"/>
          <p:cNvSpPr/>
          <p:nvPr/>
        </p:nvSpPr>
        <p:spPr>
          <a:xfrm>
            <a:off x="654588" y="539388"/>
            <a:ext cx="777300" cy="197700"/>
          </a:xfrm>
          <a:prstGeom prst="rect">
            <a:avLst/>
          </a:prstGeom>
          <a:solidFill>
            <a:srgbClr val="2EC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/>
              <a:t>Del 2</a:t>
            </a:r>
            <a:endParaRPr sz="1000" b="1"/>
          </a:p>
        </p:txBody>
      </p:sp>
      <p:sp>
        <p:nvSpPr>
          <p:cNvPr id="351" name="Google Shape;351;p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352" name="Google Shape;352;p35"/>
          <p:cNvSpPr txBox="1"/>
          <p:nvPr/>
        </p:nvSpPr>
        <p:spPr>
          <a:xfrm>
            <a:off x="660975" y="3846275"/>
            <a:ext cx="3874800" cy="648000"/>
          </a:xfrm>
          <a:prstGeom prst="rect">
            <a:avLst/>
          </a:prstGeom>
          <a:solidFill>
            <a:srgbClr val="D0F2DE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Mål:</a:t>
            </a:r>
            <a:r>
              <a:rPr lang="en">
                <a:solidFill>
                  <a:schemeClr val="dk1"/>
                </a:solidFill>
              </a:rPr>
              <a:t> Holde forhjulet på streken hele tiden, uten å sette føttene i bakken.  </a:t>
            </a:r>
            <a:endParaRPr sz="1300" b="1">
              <a:solidFill>
                <a:schemeClr val="dk1"/>
              </a:solidFill>
            </a:endParaRPr>
          </a:p>
        </p:txBody>
      </p:sp>
      <p:sp>
        <p:nvSpPr>
          <p:cNvPr id="353" name="Google Shape;353;p35"/>
          <p:cNvSpPr txBox="1"/>
          <p:nvPr/>
        </p:nvSpPr>
        <p:spPr>
          <a:xfrm>
            <a:off x="1437288" y="539400"/>
            <a:ext cx="2736900" cy="1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i="1" dirty="0">
                <a:solidFill>
                  <a:srgbClr val="1C29D6"/>
                </a:solidFill>
              </a:rPr>
              <a:t>Ferdighetsøvelser</a:t>
            </a:r>
            <a:endParaRPr sz="1000" b="1" i="1" dirty="0">
              <a:solidFill>
                <a:srgbClr val="1C29D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358;p36"/>
          <p:cNvPicPr preferRelativeResize="0"/>
          <p:nvPr/>
        </p:nvPicPr>
        <p:blipFill rotWithShape="1">
          <a:blip r:embed="rId3">
            <a:alphaModFix/>
          </a:blip>
          <a:srcRect r="20954" b="9673"/>
          <a:stretch/>
        </p:blipFill>
        <p:spPr>
          <a:xfrm>
            <a:off x="5342150" y="425100"/>
            <a:ext cx="2654925" cy="4044901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36"/>
          <p:cNvSpPr txBox="1">
            <a:spLocks noGrp="1"/>
          </p:cNvSpPr>
          <p:nvPr>
            <p:ph type="title"/>
          </p:nvPr>
        </p:nvSpPr>
        <p:spPr>
          <a:xfrm>
            <a:off x="534750" y="813300"/>
            <a:ext cx="3999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Start og stopp</a:t>
            </a:r>
            <a:endParaRPr/>
          </a:p>
        </p:txBody>
      </p:sp>
      <p:sp>
        <p:nvSpPr>
          <p:cNvPr id="360" name="Google Shape;360;p36"/>
          <p:cNvSpPr txBox="1">
            <a:spLocks noGrp="1"/>
          </p:cNvSpPr>
          <p:nvPr>
            <p:ph type="body" idx="1"/>
          </p:nvPr>
        </p:nvSpPr>
        <p:spPr>
          <a:xfrm>
            <a:off x="534750" y="1386000"/>
            <a:ext cx="4736700" cy="184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Komme opp i fart og bremse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Her skal vi trene på å starte, øke farten og så bremse. Vi sykler så raskt vi vil fra startstreken og bråbremser når vi kommer til stoppstreken, slik at streken havner mellom for- og bakhjulet. Øvelsen kan utføres på flatt strekke eller i nedoverbakke.</a:t>
            </a:r>
            <a:endParaRPr/>
          </a:p>
        </p:txBody>
      </p:sp>
      <p:sp>
        <p:nvSpPr>
          <p:cNvPr id="361" name="Google Shape;361;p36"/>
          <p:cNvSpPr/>
          <p:nvPr/>
        </p:nvSpPr>
        <p:spPr>
          <a:xfrm>
            <a:off x="653800" y="539388"/>
            <a:ext cx="777300" cy="197700"/>
          </a:xfrm>
          <a:prstGeom prst="rect">
            <a:avLst/>
          </a:prstGeom>
          <a:solidFill>
            <a:srgbClr val="2EC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/>
              <a:t>Del 2</a:t>
            </a:r>
            <a:endParaRPr sz="1000" b="1"/>
          </a:p>
        </p:txBody>
      </p:sp>
      <p:sp>
        <p:nvSpPr>
          <p:cNvPr id="362" name="Google Shape;362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363" name="Google Shape;363;p36"/>
          <p:cNvSpPr txBox="1"/>
          <p:nvPr/>
        </p:nvSpPr>
        <p:spPr>
          <a:xfrm>
            <a:off x="660975" y="3465275"/>
            <a:ext cx="3874800" cy="845100"/>
          </a:xfrm>
          <a:prstGeom prst="rect">
            <a:avLst/>
          </a:prstGeom>
          <a:solidFill>
            <a:srgbClr val="D0F2DE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300" b="1">
                <a:solidFill>
                  <a:schemeClr val="dk1"/>
                </a:solidFill>
              </a:rPr>
              <a:t>Mål:</a:t>
            </a:r>
            <a:r>
              <a:rPr lang="en" sz="1300">
                <a:solidFill>
                  <a:schemeClr val="dk1"/>
                </a:solidFill>
              </a:rPr>
              <a:t> Starte effektivt og komme raskt opp i fart uten å vingle, og å bremse effektivt og kontrollert ved streken.</a:t>
            </a:r>
            <a:endParaRPr/>
          </a:p>
        </p:txBody>
      </p:sp>
      <p:sp>
        <p:nvSpPr>
          <p:cNvPr id="364" name="Google Shape;364;p36"/>
          <p:cNvSpPr txBox="1"/>
          <p:nvPr/>
        </p:nvSpPr>
        <p:spPr>
          <a:xfrm>
            <a:off x="1437288" y="539400"/>
            <a:ext cx="2736900" cy="1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i="1" dirty="0">
                <a:solidFill>
                  <a:srgbClr val="1C29D6"/>
                </a:solidFill>
              </a:rPr>
              <a:t>Ferdighetsøvelser</a:t>
            </a:r>
            <a:endParaRPr sz="1000" b="1" i="1" dirty="0">
              <a:solidFill>
                <a:srgbClr val="1C29D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305</Words>
  <Application>Microsoft Office PowerPoint</Application>
  <PresentationFormat>Skjermfremvisning (16:9)</PresentationFormat>
  <Paragraphs>46</Paragraphs>
  <Slides>6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Ferdighetsøvelser</vt:lpstr>
      <vt:lpstr>Sykkeløvelser</vt:lpstr>
      <vt:lpstr>Sykling i firkant  </vt:lpstr>
      <vt:lpstr>Sykle, stopp og hold balansen  </vt:lpstr>
      <vt:lpstr>Sykle i åttetall</vt:lpstr>
      <vt:lpstr>Start og stopp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Ingvild Finstad</cp:lastModifiedBy>
  <cp:revision>1</cp:revision>
  <dcterms:modified xsi:type="dcterms:W3CDTF">2025-02-14T13:29:54Z</dcterms:modified>
</cp:coreProperties>
</file>