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9" r:id="rId1"/>
  </p:sldMasterIdLst>
  <p:notesMasterIdLst>
    <p:notesMasterId r:id="rId6"/>
  </p:notesMasterIdLst>
  <p:sldIdLst>
    <p:sldId id="284" r:id="rId2"/>
    <p:sldId id="285" r:id="rId3"/>
    <p:sldId id="286" r:id="rId4"/>
    <p:sldId id="287" r:id="rId5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0" y="7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ngvild Finstad" userId="13f91a73-6cda-4791-a1d3-d5b9c1ad5a1e" providerId="ADAL" clId="{2942265E-1866-473D-A952-D88A90508936}"/>
    <pc:docChg chg="custSel delSld modSld">
      <pc:chgData name="Ingvild Finstad" userId="13f91a73-6cda-4791-a1d3-d5b9c1ad5a1e" providerId="ADAL" clId="{2942265E-1866-473D-A952-D88A90508936}" dt="2025-02-13T15:45:13.220" v="28" actId="27636"/>
      <pc:docMkLst>
        <pc:docMk/>
      </pc:docMkLst>
      <pc:sldChg chg="del">
        <pc:chgData name="Ingvild Finstad" userId="13f91a73-6cda-4791-a1d3-d5b9c1ad5a1e" providerId="ADAL" clId="{2942265E-1866-473D-A952-D88A90508936}" dt="2025-02-13T15:43:35.356" v="0" actId="47"/>
        <pc:sldMkLst>
          <pc:docMk/>
          <pc:sldMk cId="0" sldId="257"/>
        </pc:sldMkLst>
      </pc:sldChg>
      <pc:sldChg chg="del">
        <pc:chgData name="Ingvild Finstad" userId="13f91a73-6cda-4791-a1d3-d5b9c1ad5a1e" providerId="ADAL" clId="{2942265E-1866-473D-A952-D88A90508936}" dt="2025-02-13T15:43:36.131" v="1" actId="47"/>
        <pc:sldMkLst>
          <pc:docMk/>
          <pc:sldMk cId="0" sldId="259"/>
        </pc:sldMkLst>
      </pc:sldChg>
      <pc:sldChg chg="del">
        <pc:chgData name="Ingvild Finstad" userId="13f91a73-6cda-4791-a1d3-d5b9c1ad5a1e" providerId="ADAL" clId="{2942265E-1866-473D-A952-D88A90508936}" dt="2025-02-13T15:43:36.626" v="2" actId="47"/>
        <pc:sldMkLst>
          <pc:docMk/>
          <pc:sldMk cId="0" sldId="260"/>
        </pc:sldMkLst>
      </pc:sldChg>
      <pc:sldChg chg="del">
        <pc:chgData name="Ingvild Finstad" userId="13f91a73-6cda-4791-a1d3-d5b9c1ad5a1e" providerId="ADAL" clId="{2942265E-1866-473D-A952-D88A90508936}" dt="2025-02-13T15:43:37.709" v="3" actId="47"/>
        <pc:sldMkLst>
          <pc:docMk/>
          <pc:sldMk cId="0" sldId="261"/>
        </pc:sldMkLst>
      </pc:sldChg>
      <pc:sldChg chg="del">
        <pc:chgData name="Ingvild Finstad" userId="13f91a73-6cda-4791-a1d3-d5b9c1ad5a1e" providerId="ADAL" clId="{2942265E-1866-473D-A952-D88A90508936}" dt="2025-02-13T15:43:38.018" v="4" actId="47"/>
        <pc:sldMkLst>
          <pc:docMk/>
          <pc:sldMk cId="0" sldId="262"/>
        </pc:sldMkLst>
      </pc:sldChg>
      <pc:sldChg chg="del">
        <pc:chgData name="Ingvild Finstad" userId="13f91a73-6cda-4791-a1d3-d5b9c1ad5a1e" providerId="ADAL" clId="{2942265E-1866-473D-A952-D88A90508936}" dt="2025-02-13T15:43:38.351" v="5" actId="47"/>
        <pc:sldMkLst>
          <pc:docMk/>
          <pc:sldMk cId="0" sldId="263"/>
        </pc:sldMkLst>
      </pc:sldChg>
      <pc:sldChg chg="del">
        <pc:chgData name="Ingvild Finstad" userId="13f91a73-6cda-4791-a1d3-d5b9c1ad5a1e" providerId="ADAL" clId="{2942265E-1866-473D-A952-D88A90508936}" dt="2025-02-13T15:43:38.429" v="6" actId="47"/>
        <pc:sldMkLst>
          <pc:docMk/>
          <pc:sldMk cId="0" sldId="264"/>
        </pc:sldMkLst>
      </pc:sldChg>
      <pc:sldChg chg="del">
        <pc:chgData name="Ingvild Finstad" userId="13f91a73-6cda-4791-a1d3-d5b9c1ad5a1e" providerId="ADAL" clId="{2942265E-1866-473D-A952-D88A90508936}" dt="2025-02-13T15:43:38.731" v="7" actId="47"/>
        <pc:sldMkLst>
          <pc:docMk/>
          <pc:sldMk cId="0" sldId="265"/>
        </pc:sldMkLst>
      </pc:sldChg>
      <pc:sldChg chg="del">
        <pc:chgData name="Ingvild Finstad" userId="13f91a73-6cda-4791-a1d3-d5b9c1ad5a1e" providerId="ADAL" clId="{2942265E-1866-473D-A952-D88A90508936}" dt="2025-02-13T15:43:38.940" v="8" actId="47"/>
        <pc:sldMkLst>
          <pc:docMk/>
          <pc:sldMk cId="0" sldId="266"/>
        </pc:sldMkLst>
      </pc:sldChg>
      <pc:sldChg chg="del">
        <pc:chgData name="Ingvild Finstad" userId="13f91a73-6cda-4791-a1d3-d5b9c1ad5a1e" providerId="ADAL" clId="{2942265E-1866-473D-A952-D88A90508936}" dt="2025-02-13T15:43:39.131" v="9" actId="47"/>
        <pc:sldMkLst>
          <pc:docMk/>
          <pc:sldMk cId="0" sldId="267"/>
        </pc:sldMkLst>
      </pc:sldChg>
      <pc:sldChg chg="del">
        <pc:chgData name="Ingvild Finstad" userId="13f91a73-6cda-4791-a1d3-d5b9c1ad5a1e" providerId="ADAL" clId="{2942265E-1866-473D-A952-D88A90508936}" dt="2025-02-13T15:43:39.327" v="10" actId="47"/>
        <pc:sldMkLst>
          <pc:docMk/>
          <pc:sldMk cId="0" sldId="268"/>
        </pc:sldMkLst>
      </pc:sldChg>
      <pc:sldChg chg="del">
        <pc:chgData name="Ingvild Finstad" userId="13f91a73-6cda-4791-a1d3-d5b9c1ad5a1e" providerId="ADAL" clId="{2942265E-1866-473D-A952-D88A90508936}" dt="2025-02-13T15:43:39.589" v="11" actId="47"/>
        <pc:sldMkLst>
          <pc:docMk/>
          <pc:sldMk cId="0" sldId="269"/>
        </pc:sldMkLst>
      </pc:sldChg>
      <pc:sldChg chg="del">
        <pc:chgData name="Ingvild Finstad" userId="13f91a73-6cda-4791-a1d3-d5b9c1ad5a1e" providerId="ADAL" clId="{2942265E-1866-473D-A952-D88A90508936}" dt="2025-02-13T15:43:39.785" v="12" actId="47"/>
        <pc:sldMkLst>
          <pc:docMk/>
          <pc:sldMk cId="0" sldId="270"/>
        </pc:sldMkLst>
      </pc:sldChg>
      <pc:sldChg chg="del">
        <pc:chgData name="Ingvild Finstad" userId="13f91a73-6cda-4791-a1d3-d5b9c1ad5a1e" providerId="ADAL" clId="{2942265E-1866-473D-A952-D88A90508936}" dt="2025-02-13T15:43:40.237" v="13" actId="47"/>
        <pc:sldMkLst>
          <pc:docMk/>
          <pc:sldMk cId="0" sldId="271"/>
        </pc:sldMkLst>
      </pc:sldChg>
      <pc:sldChg chg="del">
        <pc:chgData name="Ingvild Finstad" userId="13f91a73-6cda-4791-a1d3-d5b9c1ad5a1e" providerId="ADAL" clId="{2942265E-1866-473D-A952-D88A90508936}" dt="2025-02-13T15:43:40.364" v="14" actId="47"/>
        <pc:sldMkLst>
          <pc:docMk/>
          <pc:sldMk cId="0" sldId="272"/>
        </pc:sldMkLst>
      </pc:sldChg>
      <pc:sldChg chg="del">
        <pc:chgData name="Ingvild Finstad" userId="13f91a73-6cda-4791-a1d3-d5b9c1ad5a1e" providerId="ADAL" clId="{2942265E-1866-473D-A952-D88A90508936}" dt="2025-02-13T15:43:40.514" v="15" actId="47"/>
        <pc:sldMkLst>
          <pc:docMk/>
          <pc:sldMk cId="0" sldId="273"/>
        </pc:sldMkLst>
      </pc:sldChg>
      <pc:sldChg chg="del">
        <pc:chgData name="Ingvild Finstad" userId="13f91a73-6cda-4791-a1d3-d5b9c1ad5a1e" providerId="ADAL" clId="{2942265E-1866-473D-A952-D88A90508936}" dt="2025-02-13T15:43:40.697" v="16" actId="47"/>
        <pc:sldMkLst>
          <pc:docMk/>
          <pc:sldMk cId="0" sldId="274"/>
        </pc:sldMkLst>
      </pc:sldChg>
      <pc:sldChg chg="del">
        <pc:chgData name="Ingvild Finstad" userId="13f91a73-6cda-4791-a1d3-d5b9c1ad5a1e" providerId="ADAL" clId="{2942265E-1866-473D-A952-D88A90508936}" dt="2025-02-13T15:43:40.999" v="17" actId="47"/>
        <pc:sldMkLst>
          <pc:docMk/>
          <pc:sldMk cId="0" sldId="275"/>
        </pc:sldMkLst>
      </pc:sldChg>
      <pc:sldChg chg="del">
        <pc:chgData name="Ingvild Finstad" userId="13f91a73-6cda-4791-a1d3-d5b9c1ad5a1e" providerId="ADAL" clId="{2942265E-1866-473D-A952-D88A90508936}" dt="2025-02-13T15:43:41.046" v="18" actId="47"/>
        <pc:sldMkLst>
          <pc:docMk/>
          <pc:sldMk cId="0" sldId="276"/>
        </pc:sldMkLst>
      </pc:sldChg>
      <pc:sldChg chg="del">
        <pc:chgData name="Ingvild Finstad" userId="13f91a73-6cda-4791-a1d3-d5b9c1ad5a1e" providerId="ADAL" clId="{2942265E-1866-473D-A952-D88A90508936}" dt="2025-02-13T15:43:41.346" v="19" actId="47"/>
        <pc:sldMkLst>
          <pc:docMk/>
          <pc:sldMk cId="0" sldId="277"/>
        </pc:sldMkLst>
      </pc:sldChg>
      <pc:sldChg chg="del">
        <pc:chgData name="Ingvild Finstad" userId="13f91a73-6cda-4791-a1d3-d5b9c1ad5a1e" providerId="ADAL" clId="{2942265E-1866-473D-A952-D88A90508936}" dt="2025-02-13T15:43:41.505" v="20" actId="47"/>
        <pc:sldMkLst>
          <pc:docMk/>
          <pc:sldMk cId="0" sldId="278"/>
        </pc:sldMkLst>
      </pc:sldChg>
      <pc:sldChg chg="del">
        <pc:chgData name="Ingvild Finstad" userId="13f91a73-6cda-4791-a1d3-d5b9c1ad5a1e" providerId="ADAL" clId="{2942265E-1866-473D-A952-D88A90508936}" dt="2025-02-13T15:43:41.913" v="21" actId="47"/>
        <pc:sldMkLst>
          <pc:docMk/>
          <pc:sldMk cId="0" sldId="279"/>
        </pc:sldMkLst>
      </pc:sldChg>
      <pc:sldChg chg="del">
        <pc:chgData name="Ingvild Finstad" userId="13f91a73-6cda-4791-a1d3-d5b9c1ad5a1e" providerId="ADAL" clId="{2942265E-1866-473D-A952-D88A90508936}" dt="2025-02-13T15:43:42.204" v="22" actId="47"/>
        <pc:sldMkLst>
          <pc:docMk/>
          <pc:sldMk cId="0" sldId="280"/>
        </pc:sldMkLst>
      </pc:sldChg>
      <pc:sldChg chg="del">
        <pc:chgData name="Ingvild Finstad" userId="13f91a73-6cda-4791-a1d3-d5b9c1ad5a1e" providerId="ADAL" clId="{2942265E-1866-473D-A952-D88A90508936}" dt="2025-02-13T15:43:43.744" v="23" actId="47"/>
        <pc:sldMkLst>
          <pc:docMk/>
          <pc:sldMk cId="0" sldId="281"/>
        </pc:sldMkLst>
      </pc:sldChg>
      <pc:sldChg chg="del">
        <pc:chgData name="Ingvild Finstad" userId="13f91a73-6cda-4791-a1d3-d5b9c1ad5a1e" providerId="ADAL" clId="{2942265E-1866-473D-A952-D88A90508936}" dt="2025-02-13T15:43:44.794" v="24" actId="47"/>
        <pc:sldMkLst>
          <pc:docMk/>
          <pc:sldMk cId="0" sldId="282"/>
        </pc:sldMkLst>
      </pc:sldChg>
      <pc:sldChg chg="del">
        <pc:chgData name="Ingvild Finstad" userId="13f91a73-6cda-4791-a1d3-d5b9c1ad5a1e" providerId="ADAL" clId="{2942265E-1866-473D-A952-D88A90508936}" dt="2025-02-13T15:43:45.555" v="25" actId="47"/>
        <pc:sldMkLst>
          <pc:docMk/>
          <pc:sldMk cId="0" sldId="283"/>
        </pc:sldMkLst>
      </pc:sldChg>
      <pc:sldChg chg="addSp delSp modSp mod">
        <pc:chgData name="Ingvild Finstad" userId="13f91a73-6cda-4791-a1d3-d5b9c1ad5a1e" providerId="ADAL" clId="{2942265E-1866-473D-A952-D88A90508936}" dt="2025-02-13T15:45:13.220" v="28" actId="27636"/>
        <pc:sldMkLst>
          <pc:docMk/>
          <pc:sldMk cId="0" sldId="287"/>
        </pc:sldMkLst>
        <pc:spChg chg="add mod">
          <ac:chgData name="Ingvild Finstad" userId="13f91a73-6cda-4791-a1d3-d5b9c1ad5a1e" providerId="ADAL" clId="{2942265E-1866-473D-A952-D88A90508936}" dt="2025-02-13T15:45:13.220" v="28" actId="27636"/>
          <ac:spMkLst>
            <pc:docMk/>
            <pc:sldMk cId="0" sldId="287"/>
            <ac:spMk id="3" creationId="{9A0A9BC0-A1E9-B5AC-C88A-A9A7B00BA369}"/>
          </ac:spMkLst>
        </pc:spChg>
        <pc:spChg chg="del mod">
          <ac:chgData name="Ingvild Finstad" userId="13f91a73-6cda-4791-a1d3-d5b9c1ad5a1e" providerId="ADAL" clId="{2942265E-1866-473D-A952-D88A90508936}" dt="2025-02-13T15:45:13.201" v="27" actId="478"/>
          <ac:spMkLst>
            <pc:docMk/>
            <pc:sldMk cId="0" sldId="287"/>
            <ac:spMk id="447" creationId="{00000000-0000-0000-0000-000000000000}"/>
          </ac:spMkLst>
        </pc:spChg>
      </pc:sldChg>
      <pc:sldMasterChg chg="delSldLayout">
        <pc:chgData name="Ingvild Finstad" userId="13f91a73-6cda-4791-a1d3-d5b9c1ad5a1e" providerId="ADAL" clId="{2942265E-1866-473D-A952-D88A90508936}" dt="2025-02-13T15:43:39.327" v="10" actId="47"/>
        <pc:sldMasterMkLst>
          <pc:docMk/>
          <pc:sldMasterMk cId="0" sldId="2147483659"/>
        </pc:sldMasterMkLst>
        <pc:sldLayoutChg chg="del">
          <pc:chgData name="Ingvild Finstad" userId="13f91a73-6cda-4791-a1d3-d5b9c1ad5a1e" providerId="ADAL" clId="{2942265E-1866-473D-A952-D88A90508936}" dt="2025-02-13T15:43:39.327" v="10" actId="47"/>
          <pc:sldLayoutMkLst>
            <pc:docMk/>
            <pc:sldMasterMk cId="0" sldId="2147483659"/>
            <pc:sldLayoutMk cId="0" sldId="214748364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Google Shape;409;g1ff490aa107_1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0" name="Google Shape;410;g1ff490aa107_1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Google Shape;417;g2d07f6bf0e7_0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8" name="Google Shape;418;g2d07f6bf0e7_0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Google Shape;429;g32d2ba9417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0" name="Google Shape;430;g32d2ba9417e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" name="Google Shape;441;g1ff490aa107_1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2" name="Google Shape;442;g1ff490aa107_1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1C29D6"/>
              </a:buClr>
              <a:buSzPts val="2800"/>
              <a:buNone/>
              <a:defRPr sz="2800" b="1">
                <a:solidFill>
                  <a:srgbClr val="1C29D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EC26B"/>
              </a:buClr>
              <a:buSzPts val="1800"/>
              <a:buChar char="●"/>
              <a:defRPr sz="1800">
                <a:solidFill>
                  <a:schemeClr val="dk1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EC26B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EC26B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 b="1">
                <a:solidFill>
                  <a:srgbClr val="1C29D6"/>
                </a:solidFill>
              </a:defRPr>
            </a:lvl1pPr>
            <a:lvl2pPr lvl="1" algn="r">
              <a:buNone/>
              <a:defRPr sz="1000" b="1">
                <a:solidFill>
                  <a:srgbClr val="1C29D6"/>
                </a:solidFill>
              </a:defRPr>
            </a:lvl2pPr>
            <a:lvl3pPr lvl="2" algn="r">
              <a:buNone/>
              <a:defRPr sz="1000" b="1">
                <a:solidFill>
                  <a:srgbClr val="1C29D6"/>
                </a:solidFill>
              </a:defRPr>
            </a:lvl3pPr>
            <a:lvl4pPr lvl="3" algn="r">
              <a:buNone/>
              <a:defRPr sz="1000" b="1">
                <a:solidFill>
                  <a:srgbClr val="1C29D6"/>
                </a:solidFill>
              </a:defRPr>
            </a:lvl4pPr>
            <a:lvl5pPr lvl="4" algn="r">
              <a:buNone/>
              <a:defRPr sz="1000" b="1">
                <a:solidFill>
                  <a:srgbClr val="1C29D6"/>
                </a:solidFill>
              </a:defRPr>
            </a:lvl5pPr>
            <a:lvl6pPr lvl="5" algn="r">
              <a:buNone/>
              <a:defRPr sz="1000" b="1">
                <a:solidFill>
                  <a:srgbClr val="1C29D6"/>
                </a:solidFill>
              </a:defRPr>
            </a:lvl6pPr>
            <a:lvl7pPr lvl="6" algn="r">
              <a:buNone/>
              <a:defRPr sz="1000" b="1">
                <a:solidFill>
                  <a:srgbClr val="1C29D6"/>
                </a:solidFill>
              </a:defRPr>
            </a:lvl7pPr>
            <a:lvl8pPr lvl="7" algn="r">
              <a:buNone/>
              <a:defRPr sz="1000" b="1">
                <a:solidFill>
                  <a:srgbClr val="1C29D6"/>
                </a:solidFill>
              </a:defRPr>
            </a:lvl8pPr>
            <a:lvl9pPr lvl="8" algn="r">
              <a:buNone/>
              <a:defRPr sz="1000" b="1">
                <a:solidFill>
                  <a:srgbClr val="1C29D6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D1FF"/>
        </a:solidFill>
        <a:effectLst/>
      </p:bgPr>
    </p:bg>
    <p:spTree>
      <p:nvGrpSpPr>
        <p:cNvPr id="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Google Shape;412;p41"/>
          <p:cNvSpPr txBox="1">
            <a:spLocks noGrp="1"/>
          </p:cNvSpPr>
          <p:nvPr>
            <p:ph type="title"/>
          </p:nvPr>
        </p:nvSpPr>
        <p:spPr>
          <a:xfrm>
            <a:off x="506550" y="2003175"/>
            <a:ext cx="7286700" cy="118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3520"/>
              <a:t>Refleksjon</a:t>
            </a:r>
            <a:endParaRPr sz="3520"/>
          </a:p>
        </p:txBody>
      </p:sp>
      <p:sp>
        <p:nvSpPr>
          <p:cNvPr id="413" name="Google Shape;413;p41"/>
          <p:cNvSpPr/>
          <p:nvPr/>
        </p:nvSpPr>
        <p:spPr>
          <a:xfrm>
            <a:off x="3675900" y="1431100"/>
            <a:ext cx="948000" cy="417600"/>
          </a:xfrm>
          <a:prstGeom prst="rect">
            <a:avLst/>
          </a:prstGeom>
          <a:solidFill>
            <a:srgbClr val="B882E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/>
              <a:t>Del 4</a:t>
            </a:r>
            <a:endParaRPr sz="2000" b="1"/>
          </a:p>
        </p:txBody>
      </p:sp>
      <p:pic>
        <p:nvPicPr>
          <p:cNvPr id="414" name="Google Shape;414;p4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56200" y="2868275"/>
            <a:ext cx="3644376" cy="2060500"/>
          </a:xfrm>
          <a:prstGeom prst="rect">
            <a:avLst/>
          </a:prstGeom>
          <a:noFill/>
          <a:ln>
            <a:noFill/>
          </a:ln>
        </p:spPr>
      </p:pic>
      <p:sp>
        <p:nvSpPr>
          <p:cNvPr id="415" name="Google Shape;415;p4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Google Shape;420;p42"/>
          <p:cNvSpPr/>
          <p:nvPr/>
        </p:nvSpPr>
        <p:spPr>
          <a:xfrm>
            <a:off x="4654950" y="1784100"/>
            <a:ext cx="3817500" cy="2280600"/>
          </a:xfrm>
          <a:prstGeom prst="rect">
            <a:avLst/>
          </a:prstGeom>
          <a:solidFill>
            <a:srgbClr val="F3E6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1" name="Google Shape;421;p42"/>
          <p:cNvSpPr txBox="1">
            <a:spLocks noGrp="1"/>
          </p:cNvSpPr>
          <p:nvPr>
            <p:ph type="title"/>
          </p:nvPr>
        </p:nvSpPr>
        <p:spPr>
          <a:xfrm>
            <a:off x="440475" y="1012800"/>
            <a:ext cx="4840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Refleksjon fra trafikkløypa</a:t>
            </a:r>
            <a:endParaRPr/>
          </a:p>
        </p:txBody>
      </p:sp>
      <p:sp>
        <p:nvSpPr>
          <p:cNvPr id="422" name="Google Shape;422;p42"/>
          <p:cNvSpPr txBox="1">
            <a:spLocks noGrp="1"/>
          </p:cNvSpPr>
          <p:nvPr>
            <p:ph type="body" idx="1"/>
          </p:nvPr>
        </p:nvSpPr>
        <p:spPr>
          <a:xfrm>
            <a:off x="4785625" y="1957125"/>
            <a:ext cx="2997300" cy="17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47178F"/>
                </a:solidFill>
              </a:rPr>
              <a:t>1. Vi diskuterer dagen sammen</a:t>
            </a:r>
            <a:endParaRPr b="1">
              <a:solidFill>
                <a:srgbClr val="47178F"/>
              </a:solidFill>
            </a:endParaRPr>
          </a:p>
          <a:p>
            <a:pPr marL="457200" lvl="0" indent="-317500" algn="l" rtl="0">
              <a:spcBef>
                <a:spcPts val="1200"/>
              </a:spcBef>
              <a:spcAft>
                <a:spcPts val="0"/>
              </a:spcAft>
              <a:buClr>
                <a:srgbClr val="B882E9"/>
              </a:buClr>
              <a:buSzPts val="1400"/>
              <a:buChar char="●"/>
            </a:pPr>
            <a:r>
              <a:rPr lang="en"/>
              <a:t>Hva har du lært?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rgbClr val="B882E9"/>
              </a:buClr>
              <a:buSzPts val="1400"/>
              <a:buChar char="●"/>
            </a:pPr>
            <a:r>
              <a:rPr lang="en"/>
              <a:t>Har du blitt oppmerksom på steder som kan ha risiko?</a:t>
            </a:r>
            <a:endParaRPr/>
          </a:p>
        </p:txBody>
      </p:sp>
      <p:sp>
        <p:nvSpPr>
          <p:cNvPr id="423" name="Google Shape;423;p42"/>
          <p:cNvSpPr/>
          <p:nvPr/>
        </p:nvSpPr>
        <p:spPr>
          <a:xfrm>
            <a:off x="549263" y="595713"/>
            <a:ext cx="777300" cy="197700"/>
          </a:xfrm>
          <a:prstGeom prst="rect">
            <a:avLst/>
          </a:prstGeom>
          <a:solidFill>
            <a:srgbClr val="B882E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/>
              <a:t>Del 4</a:t>
            </a:r>
            <a:endParaRPr sz="1000" b="1"/>
          </a:p>
        </p:txBody>
      </p:sp>
      <p:sp>
        <p:nvSpPr>
          <p:cNvPr id="424" name="Google Shape;424;p42"/>
          <p:cNvSpPr txBox="1"/>
          <p:nvPr/>
        </p:nvSpPr>
        <p:spPr>
          <a:xfrm>
            <a:off x="1326575" y="595725"/>
            <a:ext cx="2736900" cy="19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i="1">
                <a:solidFill>
                  <a:srgbClr val="1C29D6"/>
                </a:solidFill>
              </a:rPr>
              <a:t>Refleksjon</a:t>
            </a:r>
            <a:endParaRPr sz="1000" b="1" i="1">
              <a:solidFill>
                <a:srgbClr val="1C29D6"/>
              </a:solidFill>
            </a:endParaRPr>
          </a:p>
        </p:txBody>
      </p:sp>
      <p:pic>
        <p:nvPicPr>
          <p:cNvPr id="425" name="Google Shape;425;p4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55213" y="1957113"/>
            <a:ext cx="643475" cy="643475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4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  <p:sp>
        <p:nvSpPr>
          <p:cNvPr id="427" name="Google Shape;427;p42"/>
          <p:cNvSpPr txBox="1"/>
          <p:nvPr/>
        </p:nvSpPr>
        <p:spPr>
          <a:xfrm>
            <a:off x="549275" y="2107125"/>
            <a:ext cx="3281700" cy="14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dk1"/>
                </a:solidFill>
              </a:rPr>
              <a:t>Nå skal vi snakke litt om det vi har gjort og lært i dag.</a:t>
            </a:r>
            <a:endParaRPr sz="13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dk1"/>
                </a:solidFill>
              </a:rPr>
              <a:t>På denne siden er det spørsmål vi skal diskutere høyt i klassen, og på neste side er det spørsmål vi skal skrive ned for oss selv.</a:t>
            </a:r>
            <a:endParaRPr sz="13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Google Shape;432;p4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  <p:sp>
        <p:nvSpPr>
          <p:cNvPr id="433" name="Google Shape;433;p43"/>
          <p:cNvSpPr/>
          <p:nvPr/>
        </p:nvSpPr>
        <p:spPr>
          <a:xfrm>
            <a:off x="3890925" y="1671300"/>
            <a:ext cx="4507200" cy="2280600"/>
          </a:xfrm>
          <a:prstGeom prst="rect">
            <a:avLst/>
          </a:prstGeom>
          <a:solidFill>
            <a:srgbClr val="F3E6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434" name="Google Shape;434;p4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76725" y="1416025"/>
            <a:ext cx="695725" cy="695725"/>
          </a:xfrm>
          <a:prstGeom prst="rect">
            <a:avLst/>
          </a:prstGeom>
          <a:noFill/>
          <a:ln>
            <a:noFill/>
          </a:ln>
        </p:spPr>
      </p:pic>
      <p:sp>
        <p:nvSpPr>
          <p:cNvPr id="435" name="Google Shape;435;p43"/>
          <p:cNvSpPr txBox="1">
            <a:spLocks noGrp="1"/>
          </p:cNvSpPr>
          <p:nvPr>
            <p:ph type="body" idx="1"/>
          </p:nvPr>
        </p:nvSpPr>
        <p:spPr>
          <a:xfrm>
            <a:off x="4074325" y="1844325"/>
            <a:ext cx="4187400" cy="161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47178F"/>
                </a:solidFill>
              </a:rPr>
              <a:t>2. To stjerner og et ønske</a:t>
            </a:r>
            <a:endParaRPr/>
          </a:p>
          <a:p>
            <a:pPr marL="457200" lvl="0" indent="-317500" algn="l" rtl="0">
              <a:spcBef>
                <a:spcPts val="1200"/>
              </a:spcBef>
              <a:spcAft>
                <a:spcPts val="0"/>
              </a:spcAft>
              <a:buClr>
                <a:srgbClr val="B882E9"/>
              </a:buClr>
              <a:buSzPts val="1400"/>
              <a:buChar char="●"/>
            </a:pPr>
            <a:r>
              <a:rPr lang="en" b="1"/>
              <a:t>To stjerner: </a:t>
            </a:r>
            <a:r>
              <a:rPr lang="en"/>
              <a:t>Skriv to ting du har fått til i dag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rgbClr val="B882E9"/>
              </a:buClr>
              <a:buSzPts val="1400"/>
              <a:buChar char="●"/>
            </a:pPr>
            <a:r>
              <a:rPr lang="en" b="1"/>
              <a:t>Et ønske: </a:t>
            </a:r>
            <a:r>
              <a:rPr lang="en"/>
              <a:t>Skriv ned én ting du ønsker å øve mer på</a:t>
            </a:r>
            <a:endParaRPr/>
          </a:p>
        </p:txBody>
      </p:sp>
      <p:sp>
        <p:nvSpPr>
          <p:cNvPr id="436" name="Google Shape;436;p43"/>
          <p:cNvSpPr txBox="1"/>
          <p:nvPr/>
        </p:nvSpPr>
        <p:spPr>
          <a:xfrm>
            <a:off x="573600" y="1805400"/>
            <a:ext cx="2586000" cy="15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Nå skal vi skrive litt for oss selv, uten å dele med læreren eller resten av klassen.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437" name="Google Shape;437;p43"/>
          <p:cNvSpPr txBox="1">
            <a:spLocks noGrp="1"/>
          </p:cNvSpPr>
          <p:nvPr>
            <p:ph type="title"/>
          </p:nvPr>
        </p:nvSpPr>
        <p:spPr>
          <a:xfrm>
            <a:off x="440475" y="1012800"/>
            <a:ext cx="4840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Refleksjon fra trafikkløypa</a:t>
            </a:r>
            <a:endParaRPr/>
          </a:p>
        </p:txBody>
      </p:sp>
      <p:sp>
        <p:nvSpPr>
          <p:cNvPr id="438" name="Google Shape;438;p43"/>
          <p:cNvSpPr/>
          <p:nvPr/>
        </p:nvSpPr>
        <p:spPr>
          <a:xfrm>
            <a:off x="549263" y="595713"/>
            <a:ext cx="777300" cy="197700"/>
          </a:xfrm>
          <a:prstGeom prst="rect">
            <a:avLst/>
          </a:prstGeom>
          <a:solidFill>
            <a:srgbClr val="B882E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/>
              <a:t>Del 4</a:t>
            </a:r>
            <a:endParaRPr sz="1000" b="1"/>
          </a:p>
        </p:txBody>
      </p:sp>
      <p:sp>
        <p:nvSpPr>
          <p:cNvPr id="439" name="Google Shape;439;p43"/>
          <p:cNvSpPr txBox="1"/>
          <p:nvPr/>
        </p:nvSpPr>
        <p:spPr>
          <a:xfrm>
            <a:off x="1326575" y="595725"/>
            <a:ext cx="2736900" cy="19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i="1">
                <a:solidFill>
                  <a:srgbClr val="1C29D6"/>
                </a:solidFill>
              </a:rPr>
              <a:t>Refleksjon</a:t>
            </a:r>
            <a:endParaRPr sz="1000" b="1" i="1">
              <a:solidFill>
                <a:srgbClr val="1C29D6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FBFF"/>
        </a:solidFill>
        <a:effectLst/>
      </p:bgPr>
    </p:bg>
    <p:spTree>
      <p:nvGrpSpPr>
        <p:cNvPr id="1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Google Shape;444;p4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  <p:pic>
        <p:nvPicPr>
          <p:cNvPr id="445" name="Google Shape;445;p4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09050" y="2661925"/>
            <a:ext cx="3429000" cy="2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446" name="Google Shape;446;p44"/>
          <p:cNvSpPr txBox="1">
            <a:spLocks noGrp="1"/>
          </p:cNvSpPr>
          <p:nvPr>
            <p:ph type="title"/>
          </p:nvPr>
        </p:nvSpPr>
        <p:spPr>
          <a:xfrm>
            <a:off x="2568550" y="1616050"/>
            <a:ext cx="4006800" cy="98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700"/>
              <a:t>Takk for i dag!</a:t>
            </a:r>
            <a:endParaRPr sz="3700"/>
          </a:p>
        </p:txBody>
      </p:sp>
      <p:sp>
        <p:nvSpPr>
          <p:cNvPr id="3" name="Tittel 2">
            <a:extLst>
              <a:ext uri="{FF2B5EF4-FFF2-40B4-BE49-F238E27FC236}">
                <a16:creationId xmlns:a16="http://schemas.microsoft.com/office/drawing/2014/main" id="{9A0A9BC0-A1E9-B5AC-C88A-A9A7B00BA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nb-NO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90927bf0-1db4-4e40-8e39-5e216df30e68}" enabled="0" method="" siteId="{90927bf0-1db4-4e40-8e39-5e216df30e6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140</Words>
  <Application>Microsoft Office PowerPoint</Application>
  <PresentationFormat>Skjermfremvisning (16:9)</PresentationFormat>
  <Paragraphs>23</Paragraphs>
  <Slides>4</Slides>
  <Notes>4</Notes>
  <HiddenSlides>0</HiddenSlides>
  <MMClips>0</MMClips>
  <ScaleCrop>false</ScaleCrop>
  <HeadingPairs>
    <vt:vector size="6" baseType="variant">
      <vt:variant>
        <vt:lpstr>Brukte skrifter</vt:lpstr>
      </vt:variant>
      <vt:variant>
        <vt:i4>1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4</vt:i4>
      </vt:variant>
    </vt:vector>
  </HeadingPairs>
  <TitlesOfParts>
    <vt:vector size="6" baseType="lpstr">
      <vt:lpstr>Arial</vt:lpstr>
      <vt:lpstr>Simple Light</vt:lpstr>
      <vt:lpstr>Refleksjon</vt:lpstr>
      <vt:lpstr>Refleksjon fra trafikkløypa</vt:lpstr>
      <vt:lpstr>Refleksjon fra trafikkløypa</vt:lpstr>
      <vt:lpstr>Takk for i dag!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Ingvild Finstad</cp:lastModifiedBy>
  <cp:revision>1</cp:revision>
  <dcterms:modified xsi:type="dcterms:W3CDTF">2025-02-13T15:45:19Z</dcterms:modified>
</cp:coreProperties>
</file>