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 id="2147483660" r:id="rId2"/>
  </p:sldMasterIdLst>
  <p:notesMasterIdLst>
    <p:notesMasterId r:id="rId18"/>
  </p:notesMasterIdLst>
  <p:sldIdLst>
    <p:sldId id="259" r:id="rId3"/>
    <p:sldId id="257" r:id="rId4"/>
    <p:sldId id="260" r:id="rId5"/>
    <p:sldId id="261" r:id="rId6"/>
    <p:sldId id="262" r:id="rId7"/>
    <p:sldId id="288" r:id="rId8"/>
    <p:sldId id="289" r:id="rId9"/>
    <p:sldId id="263" r:id="rId10"/>
    <p:sldId id="290" r:id="rId11"/>
    <p:sldId id="265" r:id="rId12"/>
    <p:sldId id="266" r:id="rId13"/>
    <p:sldId id="291" r:id="rId14"/>
    <p:sldId id="267" r:id="rId15"/>
    <p:sldId id="292" r:id="rId16"/>
    <p:sldId id="268"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8A474-C74A-4B90-A345-93AE691B3DB1}" v="8" dt="2025-02-14T11:24:21.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vild Finstad" userId="13f91a73-6cda-4791-a1d3-d5b9c1ad5a1e" providerId="ADAL" clId="{7808A474-C74A-4B90-A345-93AE691B3DB1}"/>
    <pc:docChg chg="undo custSel delSld modSld sldOrd">
      <pc:chgData name="Ingvild Finstad" userId="13f91a73-6cda-4791-a1d3-d5b9c1ad5a1e" providerId="ADAL" clId="{7808A474-C74A-4B90-A345-93AE691B3DB1}" dt="2025-02-14T11:27:21.811" v="1019" actId="1076"/>
      <pc:docMkLst>
        <pc:docMk/>
      </pc:docMkLst>
      <pc:sldChg chg="modSp mod ord">
        <pc:chgData name="Ingvild Finstad" userId="13f91a73-6cda-4791-a1d3-d5b9c1ad5a1e" providerId="ADAL" clId="{7808A474-C74A-4B90-A345-93AE691B3DB1}" dt="2025-02-14T09:29:55.717" v="336" actId="1076"/>
        <pc:sldMkLst>
          <pc:docMk/>
          <pc:sldMk cId="0" sldId="257"/>
        </pc:sldMkLst>
        <pc:spChg chg="mod">
          <ac:chgData name="Ingvild Finstad" userId="13f91a73-6cda-4791-a1d3-d5b9c1ad5a1e" providerId="ADAL" clId="{7808A474-C74A-4B90-A345-93AE691B3DB1}" dt="2025-02-14T09:29:55.717" v="336" actId="1076"/>
          <ac:spMkLst>
            <pc:docMk/>
            <pc:sldMk cId="0" sldId="257"/>
            <ac:spMk id="64" creationId="{00000000-0000-0000-0000-000000000000}"/>
          </ac:spMkLst>
        </pc:spChg>
        <pc:spChg chg="mod">
          <ac:chgData name="Ingvild Finstad" userId="13f91a73-6cda-4791-a1d3-d5b9c1ad5a1e" providerId="ADAL" clId="{7808A474-C74A-4B90-A345-93AE691B3DB1}" dt="2025-02-14T09:29:51.374" v="335" actId="1076"/>
          <ac:spMkLst>
            <pc:docMk/>
            <pc:sldMk cId="0" sldId="257"/>
            <ac:spMk id="65" creationId="{00000000-0000-0000-0000-000000000000}"/>
          </ac:spMkLst>
        </pc:spChg>
        <pc:spChg chg="mod">
          <ac:chgData name="Ingvild Finstad" userId="13f91a73-6cda-4791-a1d3-d5b9c1ad5a1e" providerId="ADAL" clId="{7808A474-C74A-4B90-A345-93AE691B3DB1}" dt="2025-02-14T09:29:47.802" v="334" actId="1076"/>
          <ac:spMkLst>
            <pc:docMk/>
            <pc:sldMk cId="0" sldId="257"/>
            <ac:spMk id="68" creationId="{00000000-0000-0000-0000-000000000000}"/>
          </ac:spMkLst>
        </pc:spChg>
      </pc:sldChg>
      <pc:sldChg chg="modSp mod">
        <pc:chgData name="Ingvild Finstad" userId="13f91a73-6cda-4791-a1d3-d5b9c1ad5a1e" providerId="ADAL" clId="{7808A474-C74A-4B90-A345-93AE691B3DB1}" dt="2025-02-14T09:32:04.155" v="365" actId="14100"/>
        <pc:sldMkLst>
          <pc:docMk/>
          <pc:sldMk cId="0" sldId="260"/>
        </pc:sldMkLst>
        <pc:spChg chg="mod">
          <ac:chgData name="Ingvild Finstad" userId="13f91a73-6cda-4791-a1d3-d5b9c1ad5a1e" providerId="ADAL" clId="{7808A474-C74A-4B90-A345-93AE691B3DB1}" dt="2025-02-14T09:32:04.155" v="365" actId="14100"/>
          <ac:spMkLst>
            <pc:docMk/>
            <pc:sldMk cId="0" sldId="260"/>
            <ac:spMk id="99" creationId="{00000000-0000-0000-0000-000000000000}"/>
          </ac:spMkLst>
        </pc:spChg>
      </pc:sldChg>
      <pc:sldChg chg="modSp mod">
        <pc:chgData name="Ingvild Finstad" userId="13f91a73-6cda-4791-a1d3-d5b9c1ad5a1e" providerId="ADAL" clId="{7808A474-C74A-4B90-A345-93AE691B3DB1}" dt="2025-02-14T09:32:37.223" v="383" actId="20577"/>
        <pc:sldMkLst>
          <pc:docMk/>
          <pc:sldMk cId="0" sldId="261"/>
        </pc:sldMkLst>
        <pc:spChg chg="mod">
          <ac:chgData name="Ingvild Finstad" userId="13f91a73-6cda-4791-a1d3-d5b9c1ad5a1e" providerId="ADAL" clId="{7808A474-C74A-4B90-A345-93AE691B3DB1}" dt="2025-02-14T09:32:21.346" v="369" actId="20577"/>
          <ac:spMkLst>
            <pc:docMk/>
            <pc:sldMk cId="0" sldId="261"/>
            <ac:spMk id="110" creationId="{00000000-0000-0000-0000-000000000000}"/>
          </ac:spMkLst>
        </pc:spChg>
        <pc:spChg chg="mod">
          <ac:chgData name="Ingvild Finstad" userId="13f91a73-6cda-4791-a1d3-d5b9c1ad5a1e" providerId="ADAL" clId="{7808A474-C74A-4B90-A345-93AE691B3DB1}" dt="2025-02-14T09:32:28.153" v="373" actId="20577"/>
          <ac:spMkLst>
            <pc:docMk/>
            <pc:sldMk cId="0" sldId="261"/>
            <ac:spMk id="112" creationId="{00000000-0000-0000-0000-000000000000}"/>
          </ac:spMkLst>
        </pc:spChg>
        <pc:spChg chg="mod">
          <ac:chgData name="Ingvild Finstad" userId="13f91a73-6cda-4791-a1d3-d5b9c1ad5a1e" providerId="ADAL" clId="{7808A474-C74A-4B90-A345-93AE691B3DB1}" dt="2025-02-14T09:32:32.276" v="377" actId="20577"/>
          <ac:spMkLst>
            <pc:docMk/>
            <pc:sldMk cId="0" sldId="261"/>
            <ac:spMk id="114" creationId="{00000000-0000-0000-0000-000000000000}"/>
          </ac:spMkLst>
        </pc:spChg>
        <pc:spChg chg="mod">
          <ac:chgData name="Ingvild Finstad" userId="13f91a73-6cda-4791-a1d3-d5b9c1ad5a1e" providerId="ADAL" clId="{7808A474-C74A-4B90-A345-93AE691B3DB1}" dt="2025-02-14T09:32:37.223" v="383" actId="20577"/>
          <ac:spMkLst>
            <pc:docMk/>
            <pc:sldMk cId="0" sldId="261"/>
            <ac:spMk id="116" creationId="{00000000-0000-0000-0000-000000000000}"/>
          </ac:spMkLst>
        </pc:spChg>
      </pc:sldChg>
      <pc:sldChg chg="modSp mod">
        <pc:chgData name="Ingvild Finstad" userId="13f91a73-6cda-4791-a1d3-d5b9c1ad5a1e" providerId="ADAL" clId="{7808A474-C74A-4B90-A345-93AE691B3DB1}" dt="2025-02-14T10:58:34.912" v="896" actId="14100"/>
        <pc:sldMkLst>
          <pc:docMk/>
          <pc:sldMk cId="0" sldId="262"/>
        </pc:sldMkLst>
        <pc:spChg chg="mod">
          <ac:chgData name="Ingvild Finstad" userId="13f91a73-6cda-4791-a1d3-d5b9c1ad5a1e" providerId="ADAL" clId="{7808A474-C74A-4B90-A345-93AE691B3DB1}" dt="2025-02-14T10:58:34.912" v="896" actId="14100"/>
          <ac:spMkLst>
            <pc:docMk/>
            <pc:sldMk cId="0" sldId="262"/>
            <ac:spMk id="126" creationId="{00000000-0000-0000-0000-000000000000}"/>
          </ac:spMkLst>
        </pc:spChg>
        <pc:spChg chg="mod">
          <ac:chgData name="Ingvild Finstad" userId="13f91a73-6cda-4791-a1d3-d5b9c1ad5a1e" providerId="ADAL" clId="{7808A474-C74A-4B90-A345-93AE691B3DB1}" dt="2025-02-14T10:58:29.233" v="895" actId="14100"/>
          <ac:spMkLst>
            <pc:docMk/>
            <pc:sldMk cId="0" sldId="262"/>
            <ac:spMk id="127" creationId="{00000000-0000-0000-0000-000000000000}"/>
          </ac:spMkLst>
        </pc:spChg>
        <pc:spChg chg="mod">
          <ac:chgData name="Ingvild Finstad" userId="13f91a73-6cda-4791-a1d3-d5b9c1ad5a1e" providerId="ADAL" clId="{7808A474-C74A-4B90-A345-93AE691B3DB1}" dt="2025-02-14T09:47:01.474" v="599" actId="20577"/>
          <ac:spMkLst>
            <pc:docMk/>
            <pc:sldMk cId="0" sldId="262"/>
            <ac:spMk id="135" creationId="{00000000-0000-0000-0000-000000000000}"/>
          </ac:spMkLst>
        </pc:spChg>
        <pc:spChg chg="mod">
          <ac:chgData name="Ingvild Finstad" userId="13f91a73-6cda-4791-a1d3-d5b9c1ad5a1e" providerId="ADAL" clId="{7808A474-C74A-4B90-A345-93AE691B3DB1}" dt="2025-02-14T09:52:02.570" v="761" actId="20577"/>
          <ac:spMkLst>
            <pc:docMk/>
            <pc:sldMk cId="0" sldId="262"/>
            <ac:spMk id="137" creationId="{00000000-0000-0000-0000-000000000000}"/>
          </ac:spMkLst>
        </pc:spChg>
        <pc:spChg chg="mod">
          <ac:chgData name="Ingvild Finstad" userId="13f91a73-6cda-4791-a1d3-d5b9c1ad5a1e" providerId="ADAL" clId="{7808A474-C74A-4B90-A345-93AE691B3DB1}" dt="2025-02-14T09:54:55.255" v="819"/>
          <ac:spMkLst>
            <pc:docMk/>
            <pc:sldMk cId="0" sldId="262"/>
            <ac:spMk id="138" creationId="{00000000-0000-0000-0000-000000000000}"/>
          </ac:spMkLst>
        </pc:spChg>
        <pc:spChg chg="mod">
          <ac:chgData name="Ingvild Finstad" userId="13f91a73-6cda-4791-a1d3-d5b9c1ad5a1e" providerId="ADAL" clId="{7808A474-C74A-4B90-A345-93AE691B3DB1}" dt="2025-02-14T09:56:01.040" v="894" actId="14100"/>
          <ac:spMkLst>
            <pc:docMk/>
            <pc:sldMk cId="0" sldId="262"/>
            <ac:spMk id="139" creationId="{00000000-0000-0000-0000-000000000000}"/>
          </ac:spMkLst>
        </pc:spChg>
        <pc:spChg chg="mod">
          <ac:chgData name="Ingvild Finstad" userId="13f91a73-6cda-4791-a1d3-d5b9c1ad5a1e" providerId="ADAL" clId="{7808A474-C74A-4B90-A345-93AE691B3DB1}" dt="2025-02-14T09:33:35.356" v="435" actId="14100"/>
          <ac:spMkLst>
            <pc:docMk/>
            <pc:sldMk cId="0" sldId="262"/>
            <ac:spMk id="141" creationId="{00000000-0000-0000-0000-000000000000}"/>
          </ac:spMkLst>
        </pc:spChg>
        <pc:spChg chg="mod">
          <ac:chgData name="Ingvild Finstad" userId="13f91a73-6cda-4791-a1d3-d5b9c1ad5a1e" providerId="ADAL" clId="{7808A474-C74A-4B90-A345-93AE691B3DB1}" dt="2025-02-14T09:33:53.901" v="460" actId="14100"/>
          <ac:spMkLst>
            <pc:docMk/>
            <pc:sldMk cId="0" sldId="262"/>
            <ac:spMk id="142" creationId="{00000000-0000-0000-0000-000000000000}"/>
          </ac:spMkLst>
        </pc:spChg>
      </pc:sldChg>
      <pc:sldChg chg="del">
        <pc:chgData name="Ingvild Finstad" userId="13f91a73-6cda-4791-a1d3-d5b9c1ad5a1e" providerId="ADAL" clId="{7808A474-C74A-4B90-A345-93AE691B3DB1}" dt="2025-02-14T09:48:07.037" v="600" actId="2696"/>
        <pc:sldMkLst>
          <pc:docMk/>
          <pc:sldMk cId="0" sldId="264"/>
        </pc:sldMkLst>
      </pc:sldChg>
      <pc:sldChg chg="modSp mod">
        <pc:chgData name="Ingvild Finstad" userId="13f91a73-6cda-4791-a1d3-d5b9c1ad5a1e" providerId="ADAL" clId="{7808A474-C74A-4B90-A345-93AE691B3DB1}" dt="2025-02-14T11:24:25.341" v="902" actId="20577"/>
        <pc:sldMkLst>
          <pc:docMk/>
          <pc:sldMk cId="0" sldId="267"/>
        </pc:sldMkLst>
        <pc:spChg chg="mod">
          <ac:chgData name="Ingvild Finstad" userId="13f91a73-6cda-4791-a1d3-d5b9c1ad5a1e" providerId="ADAL" clId="{7808A474-C74A-4B90-A345-93AE691B3DB1}" dt="2025-02-14T11:24:25.341" v="902" actId="20577"/>
          <ac:spMkLst>
            <pc:docMk/>
            <pc:sldMk cId="0" sldId="267"/>
            <ac:spMk id="214" creationId="{00000000-0000-0000-0000-000000000000}"/>
          </ac:spMkLst>
        </pc:spChg>
      </pc:sldChg>
      <pc:sldChg chg="modSp mod">
        <pc:chgData name="Ingvild Finstad" userId="13f91a73-6cda-4791-a1d3-d5b9c1ad5a1e" providerId="ADAL" clId="{7808A474-C74A-4B90-A345-93AE691B3DB1}" dt="2025-02-14T11:27:21.811" v="1019" actId="1076"/>
        <pc:sldMkLst>
          <pc:docMk/>
          <pc:sldMk cId="0" sldId="268"/>
        </pc:sldMkLst>
        <pc:spChg chg="mod">
          <ac:chgData name="Ingvild Finstad" userId="13f91a73-6cda-4791-a1d3-d5b9c1ad5a1e" providerId="ADAL" clId="{7808A474-C74A-4B90-A345-93AE691B3DB1}" dt="2025-02-14T11:27:21.811" v="1019" actId="1076"/>
          <ac:spMkLst>
            <pc:docMk/>
            <pc:sldMk cId="0" sldId="268"/>
            <ac:spMk id="223" creationId="{00000000-0000-0000-0000-000000000000}"/>
          </ac:spMkLst>
        </pc:spChg>
      </pc:sldChg>
      <pc:sldChg chg="del">
        <pc:chgData name="Ingvild Finstad" userId="13f91a73-6cda-4791-a1d3-d5b9c1ad5a1e" providerId="ADAL" clId="{7808A474-C74A-4B90-A345-93AE691B3DB1}" dt="2025-02-14T09:48:56.340" v="602" actId="47"/>
        <pc:sldMkLst>
          <pc:docMk/>
          <pc:sldMk cId="0" sldId="269"/>
        </pc:sldMkLst>
      </pc:sldChg>
      <pc:sldChg chg="del">
        <pc:chgData name="Ingvild Finstad" userId="13f91a73-6cda-4791-a1d3-d5b9c1ad5a1e" providerId="ADAL" clId="{7808A474-C74A-4B90-A345-93AE691B3DB1}" dt="2025-02-14T09:48:58.292" v="603" actId="47"/>
        <pc:sldMkLst>
          <pc:docMk/>
          <pc:sldMk cId="0" sldId="270"/>
        </pc:sldMkLst>
      </pc:sldChg>
      <pc:sldChg chg="modSp del mod">
        <pc:chgData name="Ingvild Finstad" userId="13f91a73-6cda-4791-a1d3-d5b9c1ad5a1e" providerId="ADAL" clId="{7808A474-C74A-4B90-A345-93AE691B3DB1}" dt="2025-02-14T09:48:59.735" v="604" actId="47"/>
        <pc:sldMkLst>
          <pc:docMk/>
          <pc:sldMk cId="0" sldId="271"/>
        </pc:sldMkLst>
        <pc:spChg chg="mod">
          <ac:chgData name="Ingvild Finstad" userId="13f91a73-6cda-4791-a1d3-d5b9c1ad5a1e" providerId="ADAL" clId="{7808A474-C74A-4B90-A345-93AE691B3DB1}" dt="2025-02-14T09:45:17.393" v="475" actId="27636"/>
          <ac:spMkLst>
            <pc:docMk/>
            <pc:sldMk cId="0" sldId="271"/>
            <ac:spMk id="255" creationId="{00000000-0000-0000-0000-000000000000}"/>
          </ac:spMkLst>
        </pc:spChg>
      </pc:sldChg>
      <pc:sldChg chg="del">
        <pc:chgData name="Ingvild Finstad" userId="13f91a73-6cda-4791-a1d3-d5b9c1ad5a1e" providerId="ADAL" clId="{7808A474-C74A-4B90-A345-93AE691B3DB1}" dt="2025-02-14T09:49:00.663" v="605" actId="47"/>
        <pc:sldMkLst>
          <pc:docMk/>
          <pc:sldMk cId="0" sldId="272"/>
        </pc:sldMkLst>
      </pc:sldChg>
      <pc:sldChg chg="del">
        <pc:chgData name="Ingvild Finstad" userId="13f91a73-6cda-4791-a1d3-d5b9c1ad5a1e" providerId="ADAL" clId="{7808A474-C74A-4B90-A345-93AE691B3DB1}" dt="2025-02-14T09:49:01.419" v="606" actId="47"/>
        <pc:sldMkLst>
          <pc:docMk/>
          <pc:sldMk cId="0" sldId="273"/>
        </pc:sldMkLst>
      </pc:sldChg>
      <pc:sldChg chg="del">
        <pc:chgData name="Ingvild Finstad" userId="13f91a73-6cda-4791-a1d3-d5b9c1ad5a1e" providerId="ADAL" clId="{7808A474-C74A-4B90-A345-93AE691B3DB1}" dt="2025-02-14T09:49:04.028" v="607" actId="47"/>
        <pc:sldMkLst>
          <pc:docMk/>
          <pc:sldMk cId="0" sldId="274"/>
        </pc:sldMkLst>
      </pc:sldChg>
      <pc:sldChg chg="del">
        <pc:chgData name="Ingvild Finstad" userId="13f91a73-6cda-4791-a1d3-d5b9c1ad5a1e" providerId="ADAL" clId="{7808A474-C74A-4B90-A345-93AE691B3DB1}" dt="2025-02-14T09:49:04.358" v="608" actId="47"/>
        <pc:sldMkLst>
          <pc:docMk/>
          <pc:sldMk cId="0" sldId="275"/>
        </pc:sldMkLst>
      </pc:sldChg>
      <pc:sldChg chg="del">
        <pc:chgData name="Ingvild Finstad" userId="13f91a73-6cda-4791-a1d3-d5b9c1ad5a1e" providerId="ADAL" clId="{7808A474-C74A-4B90-A345-93AE691B3DB1}" dt="2025-02-14T09:49:04.405" v="609" actId="47"/>
        <pc:sldMkLst>
          <pc:docMk/>
          <pc:sldMk cId="0" sldId="276"/>
        </pc:sldMkLst>
      </pc:sldChg>
      <pc:sldChg chg="del">
        <pc:chgData name="Ingvild Finstad" userId="13f91a73-6cda-4791-a1d3-d5b9c1ad5a1e" providerId="ADAL" clId="{7808A474-C74A-4B90-A345-93AE691B3DB1}" dt="2025-02-14T09:49:04.563" v="610" actId="47"/>
        <pc:sldMkLst>
          <pc:docMk/>
          <pc:sldMk cId="0" sldId="277"/>
        </pc:sldMkLst>
      </pc:sldChg>
      <pc:sldChg chg="del">
        <pc:chgData name="Ingvild Finstad" userId="13f91a73-6cda-4791-a1d3-d5b9c1ad5a1e" providerId="ADAL" clId="{7808A474-C74A-4B90-A345-93AE691B3DB1}" dt="2025-02-14T09:49:04.720" v="611" actId="47"/>
        <pc:sldMkLst>
          <pc:docMk/>
          <pc:sldMk cId="0" sldId="278"/>
        </pc:sldMkLst>
      </pc:sldChg>
      <pc:sldChg chg="modSp del mod">
        <pc:chgData name="Ingvild Finstad" userId="13f91a73-6cda-4791-a1d3-d5b9c1ad5a1e" providerId="ADAL" clId="{7808A474-C74A-4B90-A345-93AE691B3DB1}" dt="2025-02-14T09:49:04.906" v="612" actId="47"/>
        <pc:sldMkLst>
          <pc:docMk/>
          <pc:sldMk cId="0" sldId="279"/>
        </pc:sldMkLst>
        <pc:spChg chg="mod">
          <ac:chgData name="Ingvild Finstad" userId="13f91a73-6cda-4791-a1d3-d5b9c1ad5a1e" providerId="ADAL" clId="{7808A474-C74A-4B90-A345-93AE691B3DB1}" dt="2025-02-14T09:45:17.440" v="476" actId="27636"/>
          <ac:spMkLst>
            <pc:docMk/>
            <pc:sldMk cId="0" sldId="279"/>
            <ac:spMk id="360" creationId="{00000000-0000-0000-0000-000000000000}"/>
          </ac:spMkLst>
        </pc:spChg>
      </pc:sldChg>
      <pc:sldChg chg="del">
        <pc:chgData name="Ingvild Finstad" userId="13f91a73-6cda-4791-a1d3-d5b9c1ad5a1e" providerId="ADAL" clId="{7808A474-C74A-4B90-A345-93AE691B3DB1}" dt="2025-02-14T09:49:05.113" v="613" actId="47"/>
        <pc:sldMkLst>
          <pc:docMk/>
          <pc:sldMk cId="0" sldId="280"/>
        </pc:sldMkLst>
      </pc:sldChg>
      <pc:sldChg chg="del">
        <pc:chgData name="Ingvild Finstad" userId="13f91a73-6cda-4791-a1d3-d5b9c1ad5a1e" providerId="ADAL" clId="{7808A474-C74A-4B90-A345-93AE691B3DB1}" dt="2025-02-14T09:49:07.853" v="614" actId="47"/>
        <pc:sldMkLst>
          <pc:docMk/>
          <pc:sldMk cId="0" sldId="281"/>
        </pc:sldMkLst>
      </pc:sldChg>
      <pc:sldChg chg="del">
        <pc:chgData name="Ingvild Finstad" userId="13f91a73-6cda-4791-a1d3-d5b9c1ad5a1e" providerId="ADAL" clId="{7808A474-C74A-4B90-A345-93AE691B3DB1}" dt="2025-02-14T09:49:09.444" v="615" actId="47"/>
        <pc:sldMkLst>
          <pc:docMk/>
          <pc:sldMk cId="0" sldId="282"/>
        </pc:sldMkLst>
      </pc:sldChg>
      <pc:sldChg chg="del">
        <pc:chgData name="Ingvild Finstad" userId="13f91a73-6cda-4791-a1d3-d5b9c1ad5a1e" providerId="ADAL" clId="{7808A474-C74A-4B90-A345-93AE691B3DB1}" dt="2025-02-14T09:49:10.025" v="616" actId="47"/>
        <pc:sldMkLst>
          <pc:docMk/>
          <pc:sldMk cId="0" sldId="283"/>
        </pc:sldMkLst>
      </pc:sldChg>
      <pc:sldChg chg="del">
        <pc:chgData name="Ingvild Finstad" userId="13f91a73-6cda-4791-a1d3-d5b9c1ad5a1e" providerId="ADAL" clId="{7808A474-C74A-4B90-A345-93AE691B3DB1}" dt="2025-02-14T09:49:10.592" v="617" actId="47"/>
        <pc:sldMkLst>
          <pc:docMk/>
          <pc:sldMk cId="0" sldId="284"/>
        </pc:sldMkLst>
      </pc:sldChg>
      <pc:sldChg chg="del">
        <pc:chgData name="Ingvild Finstad" userId="13f91a73-6cda-4791-a1d3-d5b9c1ad5a1e" providerId="ADAL" clId="{7808A474-C74A-4B90-A345-93AE691B3DB1}" dt="2025-02-14T09:49:11.017" v="618" actId="47"/>
        <pc:sldMkLst>
          <pc:docMk/>
          <pc:sldMk cId="0" sldId="285"/>
        </pc:sldMkLst>
      </pc:sldChg>
      <pc:sldChg chg="del">
        <pc:chgData name="Ingvild Finstad" userId="13f91a73-6cda-4791-a1d3-d5b9c1ad5a1e" providerId="ADAL" clId="{7808A474-C74A-4B90-A345-93AE691B3DB1}" dt="2025-02-14T09:49:11.696" v="619" actId="47"/>
        <pc:sldMkLst>
          <pc:docMk/>
          <pc:sldMk cId="0" sldId="286"/>
        </pc:sldMkLst>
      </pc:sldChg>
      <pc:sldChg chg="del">
        <pc:chgData name="Ingvild Finstad" userId="13f91a73-6cda-4791-a1d3-d5b9c1ad5a1e" providerId="ADAL" clId="{7808A474-C74A-4B90-A345-93AE691B3DB1}" dt="2025-02-14T09:49:12.136" v="620" actId="47"/>
        <pc:sldMkLst>
          <pc:docMk/>
          <pc:sldMk cId="0" sldId="287"/>
        </pc:sldMkLst>
      </pc:sldChg>
      <pc:sldChg chg="modSp mod ord">
        <pc:chgData name="Ingvild Finstad" userId="13f91a73-6cda-4791-a1d3-d5b9c1ad5a1e" providerId="ADAL" clId="{7808A474-C74A-4B90-A345-93AE691B3DB1}" dt="2025-02-14T11:25:12.931" v="904"/>
        <pc:sldMkLst>
          <pc:docMk/>
          <pc:sldMk cId="2347289752" sldId="291"/>
        </pc:sldMkLst>
        <pc:spChg chg="mod">
          <ac:chgData name="Ingvild Finstad" userId="13f91a73-6cda-4791-a1d3-d5b9c1ad5a1e" providerId="ADAL" clId="{7808A474-C74A-4B90-A345-93AE691B3DB1}" dt="2025-02-14T09:48:41.385" v="601" actId="27636"/>
          <ac:spMkLst>
            <pc:docMk/>
            <pc:sldMk cId="2347289752" sldId="291"/>
            <ac:spMk id="212" creationId="{A3C0DEAF-A63A-F986-F42D-DC427B79D06C}"/>
          </ac:spMkLst>
        </pc:spChg>
      </pc:sldChg>
      <pc:sldChg chg="modSp mod">
        <pc:chgData name="Ingvild Finstad" userId="13f91a73-6cda-4791-a1d3-d5b9c1ad5a1e" providerId="ADAL" clId="{7808A474-C74A-4B90-A345-93AE691B3DB1}" dt="2025-02-14T09:49:40.269" v="621" actId="1076"/>
        <pc:sldMkLst>
          <pc:docMk/>
          <pc:sldMk cId="979164686" sldId="292"/>
        </pc:sldMkLst>
        <pc:spChg chg="mod">
          <ac:chgData name="Ingvild Finstad" userId="13f91a73-6cda-4791-a1d3-d5b9c1ad5a1e" providerId="ADAL" clId="{7808A474-C74A-4B90-A345-93AE691B3DB1}" dt="2025-02-14T09:49:40.269" v="621" actId="1076"/>
          <ac:spMkLst>
            <pc:docMk/>
            <pc:sldMk cId="979164686" sldId="292"/>
            <ac:spMk id="172" creationId="{F6EA88D6-E9F1-1E4F-B53E-CF1F46D4E3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11c73864a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11c73864a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dafbdf42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dafbdf42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ff795dcf3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ff795dcf3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a:extLst>
            <a:ext uri="{FF2B5EF4-FFF2-40B4-BE49-F238E27FC236}">
              <a16:creationId xmlns:a16="http://schemas.microsoft.com/office/drawing/2014/main" id="{5A51617B-FA87-2840-F32E-1B53B346858C}"/>
            </a:ext>
          </a:extLst>
        </p:cNvPr>
        <p:cNvGrpSpPr/>
        <p:nvPr/>
      </p:nvGrpSpPr>
      <p:grpSpPr>
        <a:xfrm>
          <a:off x="0" y="0"/>
          <a:ext cx="0" cy="0"/>
          <a:chOff x="0" y="0"/>
          <a:chExt cx="0" cy="0"/>
        </a:xfrm>
      </p:grpSpPr>
      <p:sp>
        <p:nvSpPr>
          <p:cNvPr id="209" name="Google Shape;209;g2da016ab10b_0_136:notes">
            <a:extLst>
              <a:ext uri="{FF2B5EF4-FFF2-40B4-BE49-F238E27FC236}">
                <a16:creationId xmlns:a16="http://schemas.microsoft.com/office/drawing/2014/main" id="{3B4A23D5-89C5-6316-BD73-EFC1A0AFD7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da016ab10b_0_136:notes">
            <a:extLst>
              <a:ext uri="{FF2B5EF4-FFF2-40B4-BE49-F238E27FC236}">
                <a16:creationId xmlns:a16="http://schemas.microsoft.com/office/drawing/2014/main" id="{A7871648-A264-BA4E-8408-07109B7705E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3887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da016ab10b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da016ab10b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EFF9F2BC-CE79-FD2E-B2A9-FBF4D0043360}"/>
            </a:ext>
          </a:extLst>
        </p:cNvPr>
        <p:cNvGrpSpPr/>
        <p:nvPr/>
      </p:nvGrpSpPr>
      <p:grpSpPr>
        <a:xfrm>
          <a:off x="0" y="0"/>
          <a:ext cx="0" cy="0"/>
          <a:chOff x="0" y="0"/>
          <a:chExt cx="0" cy="0"/>
        </a:xfrm>
      </p:grpSpPr>
      <p:sp>
        <p:nvSpPr>
          <p:cNvPr id="167" name="Google Shape;167;g2dafbdf4215_0_63:notes">
            <a:extLst>
              <a:ext uri="{FF2B5EF4-FFF2-40B4-BE49-F238E27FC236}">
                <a16:creationId xmlns:a16="http://schemas.microsoft.com/office/drawing/2014/main" id="{346BF627-D0E6-DDA3-F895-5802438EF4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dafbdf4215_0_63:notes">
            <a:extLst>
              <a:ext uri="{FF2B5EF4-FFF2-40B4-BE49-F238E27FC236}">
                <a16:creationId xmlns:a16="http://schemas.microsoft.com/office/drawing/2014/main" id="{063575F8-19E1-A359-E9B2-A90E04AE57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710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da016ab1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da016ab1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d282ec8414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d282ec8414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da016ab10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da016ab10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d282ec8414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d282ec8414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da016ab10b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da016ab10b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dafbdf421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dafbdf421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dafbdf421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dafbdf421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002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e4dea54ad2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e4dea54ad2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dafbdf421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dafbdf421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46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1">
                <a:solidFill>
                  <a:srgbClr val="1C29D6"/>
                </a:solidFill>
              </a:defRPr>
            </a:lvl1pPr>
            <a:lvl2pPr lvl="1">
              <a:buNone/>
              <a:defRPr b="1">
                <a:solidFill>
                  <a:srgbClr val="1C29D6"/>
                </a:solidFill>
              </a:defRPr>
            </a:lvl2pPr>
            <a:lvl3pPr lvl="2">
              <a:buNone/>
              <a:defRPr b="1">
                <a:solidFill>
                  <a:srgbClr val="1C29D6"/>
                </a:solidFill>
              </a:defRPr>
            </a:lvl3pPr>
            <a:lvl4pPr lvl="3">
              <a:buNone/>
              <a:defRPr b="1">
                <a:solidFill>
                  <a:srgbClr val="1C29D6"/>
                </a:solidFill>
              </a:defRPr>
            </a:lvl4pPr>
            <a:lvl5pPr lvl="4">
              <a:buNone/>
              <a:defRPr b="1">
                <a:solidFill>
                  <a:srgbClr val="1C29D6"/>
                </a:solidFill>
              </a:defRPr>
            </a:lvl5pPr>
            <a:lvl6pPr lvl="5">
              <a:buNone/>
              <a:defRPr b="1">
                <a:solidFill>
                  <a:srgbClr val="1C29D6"/>
                </a:solidFill>
              </a:defRPr>
            </a:lvl6pPr>
            <a:lvl7pPr lvl="6">
              <a:buNone/>
              <a:defRPr b="1">
                <a:solidFill>
                  <a:srgbClr val="1C29D6"/>
                </a:solidFill>
              </a:defRPr>
            </a:lvl7pPr>
            <a:lvl8pPr lvl="7">
              <a:buNone/>
              <a:defRPr b="1">
                <a:solidFill>
                  <a:srgbClr val="1C29D6"/>
                </a:solidFill>
              </a:defRPr>
            </a:lvl8pPr>
            <a:lvl9pPr lvl="8">
              <a:buNone/>
              <a:defRPr b="1">
                <a:solidFill>
                  <a:srgbClr val="1C29D6"/>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12738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1409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93948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12652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993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14337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4519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0949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752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189" lvl="0" indent="-342892" algn="ctr">
              <a:spcBef>
                <a:spcPts val="0"/>
              </a:spcBef>
              <a:spcAft>
                <a:spcPts val="0"/>
              </a:spcAft>
              <a:buSzPts val="1800"/>
              <a:buChar char="●"/>
              <a:defRPr/>
            </a:lvl1pPr>
            <a:lvl2pPr marL="914378"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2"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3040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3142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1C29D6"/>
              </a:buClr>
              <a:buSzPts val="2800"/>
              <a:buNone/>
              <a:defRPr sz="2800" b="1">
                <a:solidFill>
                  <a:srgbClr val="1C29D6"/>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2EC26B"/>
              </a:buClr>
              <a:buSzPts val="1800"/>
              <a:buChar char="●"/>
              <a:defRPr sz="1800">
                <a:solidFill>
                  <a:schemeClr val="dk1"/>
                </a:solidFill>
              </a:defRPr>
            </a:lvl1pPr>
            <a:lvl2pPr marL="914400" lvl="1" indent="-317500">
              <a:lnSpc>
                <a:spcPct val="115000"/>
              </a:lnSpc>
              <a:spcBef>
                <a:spcPts val="0"/>
              </a:spcBef>
              <a:spcAft>
                <a:spcPts val="0"/>
              </a:spcAft>
              <a:buClr>
                <a:srgbClr val="2EC26B"/>
              </a:buClr>
              <a:buSzPts val="1400"/>
              <a:buChar char="○"/>
              <a:defRPr>
                <a:solidFill>
                  <a:schemeClr val="dk1"/>
                </a:solidFill>
              </a:defRPr>
            </a:lvl2pPr>
            <a:lvl3pPr marL="1371600" lvl="2" indent="-317500">
              <a:lnSpc>
                <a:spcPct val="115000"/>
              </a:lnSpc>
              <a:spcBef>
                <a:spcPts val="0"/>
              </a:spcBef>
              <a:spcAft>
                <a:spcPts val="0"/>
              </a:spcAft>
              <a:buClr>
                <a:srgbClr val="2EC26B"/>
              </a:buClr>
              <a:buSzPts val="1400"/>
              <a:buChar char="■"/>
              <a:defRPr>
                <a:solidFill>
                  <a:schemeClr val="dk1"/>
                </a:solidFill>
              </a:defRPr>
            </a:lvl3pPr>
            <a:lvl4pPr marL="1828800" lvl="3" indent="-317500">
              <a:lnSpc>
                <a:spcPct val="115000"/>
              </a:lnSpc>
              <a:spcBef>
                <a:spcPts val="0"/>
              </a:spcBef>
              <a:spcAft>
                <a:spcPts val="0"/>
              </a:spcAft>
              <a:buClr>
                <a:schemeClr val="dk1"/>
              </a:buClr>
              <a:buSzPts val="1400"/>
              <a:buChar char="●"/>
              <a:defRPr>
                <a:solidFill>
                  <a:schemeClr val="dk1"/>
                </a:solidFill>
              </a:defRPr>
            </a:lvl4pPr>
            <a:lvl5pPr marL="2286000" lvl="4" indent="-317500">
              <a:lnSpc>
                <a:spcPct val="115000"/>
              </a:lnSpc>
              <a:spcBef>
                <a:spcPts val="0"/>
              </a:spcBef>
              <a:spcAft>
                <a:spcPts val="0"/>
              </a:spcAft>
              <a:buClr>
                <a:schemeClr val="dk1"/>
              </a:buClr>
              <a:buSzPts val="1400"/>
              <a:buChar char="○"/>
              <a:defRPr>
                <a:solidFill>
                  <a:schemeClr val="dk1"/>
                </a:solidFill>
              </a:defRPr>
            </a:lvl5pPr>
            <a:lvl6pPr marL="2743200" lvl="5" indent="-317500">
              <a:lnSpc>
                <a:spcPct val="115000"/>
              </a:lnSpc>
              <a:spcBef>
                <a:spcPts val="0"/>
              </a:spcBef>
              <a:spcAft>
                <a:spcPts val="0"/>
              </a:spcAft>
              <a:buClr>
                <a:schemeClr val="dk1"/>
              </a:buClr>
              <a:buSzPts val="1400"/>
              <a:buChar char="■"/>
              <a:defRPr>
                <a:solidFill>
                  <a:schemeClr val="dk1"/>
                </a:solidFill>
              </a:defRPr>
            </a:lvl6pPr>
            <a:lvl7pPr marL="3200400" lvl="6" indent="-317500">
              <a:lnSpc>
                <a:spcPct val="115000"/>
              </a:lnSpc>
              <a:spcBef>
                <a:spcPts val="0"/>
              </a:spcBef>
              <a:spcAft>
                <a:spcPts val="0"/>
              </a:spcAft>
              <a:buClr>
                <a:schemeClr val="dk1"/>
              </a:buClr>
              <a:buSzPts val="1400"/>
              <a:buChar char="●"/>
              <a:defRPr>
                <a:solidFill>
                  <a:schemeClr val="dk1"/>
                </a:solidFill>
              </a:defRPr>
            </a:lvl7pPr>
            <a:lvl8pPr marL="3657600" lvl="7" indent="-317500">
              <a:lnSpc>
                <a:spcPct val="115000"/>
              </a:lnSpc>
              <a:spcBef>
                <a:spcPts val="0"/>
              </a:spcBef>
              <a:spcAft>
                <a:spcPts val="0"/>
              </a:spcAft>
              <a:buClr>
                <a:schemeClr val="dk1"/>
              </a:buClr>
              <a:buSzPts val="1400"/>
              <a:buChar char="○"/>
              <a:defRPr>
                <a:solidFill>
                  <a:schemeClr val="dk1"/>
                </a:solidFill>
              </a:defRPr>
            </a:lvl8pPr>
            <a:lvl9pPr marL="4114800" lvl="8" indent="-31750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b="1">
                <a:solidFill>
                  <a:srgbClr val="1C29D6"/>
                </a:solidFill>
              </a:defRPr>
            </a:lvl1pPr>
            <a:lvl2pPr lvl="1" algn="r">
              <a:buNone/>
              <a:defRPr sz="1000" b="1">
                <a:solidFill>
                  <a:srgbClr val="1C29D6"/>
                </a:solidFill>
              </a:defRPr>
            </a:lvl2pPr>
            <a:lvl3pPr lvl="2" algn="r">
              <a:buNone/>
              <a:defRPr sz="1000" b="1">
                <a:solidFill>
                  <a:srgbClr val="1C29D6"/>
                </a:solidFill>
              </a:defRPr>
            </a:lvl3pPr>
            <a:lvl4pPr lvl="3" algn="r">
              <a:buNone/>
              <a:defRPr sz="1000" b="1">
                <a:solidFill>
                  <a:srgbClr val="1C29D6"/>
                </a:solidFill>
              </a:defRPr>
            </a:lvl4pPr>
            <a:lvl5pPr lvl="4" algn="r">
              <a:buNone/>
              <a:defRPr sz="1000" b="1">
                <a:solidFill>
                  <a:srgbClr val="1C29D6"/>
                </a:solidFill>
              </a:defRPr>
            </a:lvl5pPr>
            <a:lvl6pPr lvl="5" algn="r">
              <a:buNone/>
              <a:defRPr sz="1000" b="1">
                <a:solidFill>
                  <a:srgbClr val="1C29D6"/>
                </a:solidFill>
              </a:defRPr>
            </a:lvl6pPr>
            <a:lvl7pPr lvl="6" algn="r">
              <a:buNone/>
              <a:defRPr sz="1000" b="1">
                <a:solidFill>
                  <a:srgbClr val="1C29D6"/>
                </a:solidFill>
              </a:defRPr>
            </a:lvl7pPr>
            <a:lvl8pPr lvl="7" algn="r">
              <a:buNone/>
              <a:defRPr sz="1000" b="1">
                <a:solidFill>
                  <a:srgbClr val="1C29D6"/>
                </a:solidFill>
              </a:defRPr>
            </a:lvl8pPr>
            <a:lvl9pPr lvl="8" algn="r">
              <a:buNone/>
              <a:defRPr sz="1000" b="1">
                <a:solidFill>
                  <a:srgbClr val="1C29D6"/>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1C29D6"/>
              </a:buClr>
              <a:buSzPts val="2800"/>
              <a:buNone/>
              <a:defRPr sz="2800" b="1">
                <a:solidFill>
                  <a:srgbClr val="1C29D6"/>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2EC26B"/>
              </a:buClr>
              <a:buSzPts val="1800"/>
              <a:buChar char="●"/>
              <a:defRPr sz="1800">
                <a:solidFill>
                  <a:schemeClr val="dk1"/>
                </a:solidFill>
              </a:defRPr>
            </a:lvl1pPr>
            <a:lvl2pPr marL="914400" lvl="1" indent="-317500">
              <a:lnSpc>
                <a:spcPct val="115000"/>
              </a:lnSpc>
              <a:spcBef>
                <a:spcPts val="0"/>
              </a:spcBef>
              <a:spcAft>
                <a:spcPts val="0"/>
              </a:spcAft>
              <a:buClr>
                <a:srgbClr val="2EC26B"/>
              </a:buClr>
              <a:buSzPts val="1400"/>
              <a:buChar char="○"/>
              <a:defRPr>
                <a:solidFill>
                  <a:schemeClr val="dk1"/>
                </a:solidFill>
              </a:defRPr>
            </a:lvl2pPr>
            <a:lvl3pPr marL="1371600" lvl="2" indent="-317500">
              <a:lnSpc>
                <a:spcPct val="115000"/>
              </a:lnSpc>
              <a:spcBef>
                <a:spcPts val="0"/>
              </a:spcBef>
              <a:spcAft>
                <a:spcPts val="0"/>
              </a:spcAft>
              <a:buClr>
                <a:srgbClr val="2EC26B"/>
              </a:buClr>
              <a:buSzPts val="1400"/>
              <a:buChar char="■"/>
              <a:defRPr>
                <a:solidFill>
                  <a:schemeClr val="dk1"/>
                </a:solidFill>
              </a:defRPr>
            </a:lvl3pPr>
            <a:lvl4pPr marL="1828800" lvl="3" indent="-317500">
              <a:lnSpc>
                <a:spcPct val="115000"/>
              </a:lnSpc>
              <a:spcBef>
                <a:spcPts val="0"/>
              </a:spcBef>
              <a:spcAft>
                <a:spcPts val="0"/>
              </a:spcAft>
              <a:buClr>
                <a:schemeClr val="dk1"/>
              </a:buClr>
              <a:buSzPts val="1400"/>
              <a:buChar char="●"/>
              <a:defRPr>
                <a:solidFill>
                  <a:schemeClr val="dk1"/>
                </a:solidFill>
              </a:defRPr>
            </a:lvl4pPr>
            <a:lvl5pPr marL="2286000" lvl="4" indent="-317500">
              <a:lnSpc>
                <a:spcPct val="115000"/>
              </a:lnSpc>
              <a:spcBef>
                <a:spcPts val="0"/>
              </a:spcBef>
              <a:spcAft>
                <a:spcPts val="0"/>
              </a:spcAft>
              <a:buClr>
                <a:schemeClr val="dk1"/>
              </a:buClr>
              <a:buSzPts val="1400"/>
              <a:buChar char="○"/>
              <a:defRPr>
                <a:solidFill>
                  <a:schemeClr val="dk1"/>
                </a:solidFill>
              </a:defRPr>
            </a:lvl5pPr>
            <a:lvl6pPr marL="2743200" lvl="5" indent="-317500">
              <a:lnSpc>
                <a:spcPct val="115000"/>
              </a:lnSpc>
              <a:spcBef>
                <a:spcPts val="0"/>
              </a:spcBef>
              <a:spcAft>
                <a:spcPts val="0"/>
              </a:spcAft>
              <a:buClr>
                <a:schemeClr val="dk1"/>
              </a:buClr>
              <a:buSzPts val="1400"/>
              <a:buChar char="■"/>
              <a:defRPr>
                <a:solidFill>
                  <a:schemeClr val="dk1"/>
                </a:solidFill>
              </a:defRPr>
            </a:lvl6pPr>
            <a:lvl7pPr marL="3200400" lvl="6" indent="-317500">
              <a:lnSpc>
                <a:spcPct val="115000"/>
              </a:lnSpc>
              <a:spcBef>
                <a:spcPts val="0"/>
              </a:spcBef>
              <a:spcAft>
                <a:spcPts val="0"/>
              </a:spcAft>
              <a:buClr>
                <a:schemeClr val="dk1"/>
              </a:buClr>
              <a:buSzPts val="1400"/>
              <a:buChar char="●"/>
              <a:defRPr>
                <a:solidFill>
                  <a:schemeClr val="dk1"/>
                </a:solidFill>
              </a:defRPr>
            </a:lvl7pPr>
            <a:lvl8pPr marL="3657600" lvl="7" indent="-317500">
              <a:lnSpc>
                <a:spcPct val="115000"/>
              </a:lnSpc>
              <a:spcBef>
                <a:spcPts val="0"/>
              </a:spcBef>
              <a:spcAft>
                <a:spcPts val="0"/>
              </a:spcAft>
              <a:buClr>
                <a:schemeClr val="dk1"/>
              </a:buClr>
              <a:buSzPts val="1400"/>
              <a:buChar char="○"/>
              <a:defRPr>
                <a:solidFill>
                  <a:schemeClr val="dk1"/>
                </a:solidFill>
              </a:defRPr>
            </a:lvl8pPr>
            <a:lvl9pPr marL="4114800" lvl="8" indent="-31750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b="1">
                <a:solidFill>
                  <a:srgbClr val="1C29D6"/>
                </a:solidFill>
              </a:defRPr>
            </a:lvl1pPr>
            <a:lvl2pPr lvl="1" algn="r">
              <a:buNone/>
              <a:defRPr sz="1000" b="1">
                <a:solidFill>
                  <a:srgbClr val="1C29D6"/>
                </a:solidFill>
              </a:defRPr>
            </a:lvl2pPr>
            <a:lvl3pPr lvl="2" algn="r">
              <a:buNone/>
              <a:defRPr sz="1000" b="1">
                <a:solidFill>
                  <a:srgbClr val="1C29D6"/>
                </a:solidFill>
              </a:defRPr>
            </a:lvl3pPr>
            <a:lvl4pPr lvl="3" algn="r">
              <a:buNone/>
              <a:defRPr sz="1000" b="1">
                <a:solidFill>
                  <a:srgbClr val="1C29D6"/>
                </a:solidFill>
              </a:defRPr>
            </a:lvl4pPr>
            <a:lvl5pPr lvl="4" algn="r">
              <a:buNone/>
              <a:defRPr sz="1000" b="1">
                <a:solidFill>
                  <a:srgbClr val="1C29D6"/>
                </a:solidFill>
              </a:defRPr>
            </a:lvl5pPr>
            <a:lvl6pPr lvl="5" algn="r">
              <a:buNone/>
              <a:defRPr sz="1000" b="1">
                <a:solidFill>
                  <a:srgbClr val="1C29D6"/>
                </a:solidFill>
              </a:defRPr>
            </a:lvl6pPr>
            <a:lvl7pPr lvl="6" algn="r">
              <a:buNone/>
              <a:defRPr sz="1000" b="1">
                <a:solidFill>
                  <a:srgbClr val="1C29D6"/>
                </a:solidFill>
              </a:defRPr>
            </a:lvl7pPr>
            <a:lvl8pPr lvl="7" algn="r">
              <a:buNone/>
              <a:defRPr sz="1000" b="1">
                <a:solidFill>
                  <a:srgbClr val="1C29D6"/>
                </a:solidFill>
              </a:defRPr>
            </a:lvl8pPr>
            <a:lvl9pPr lvl="8" algn="r">
              <a:buNone/>
              <a:defRPr sz="1000" b="1">
                <a:solidFill>
                  <a:srgbClr val="1C29D6"/>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3943384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rogfk.maps.arcgis.com/apps/webappviewer/index.html?id=78833c406b9e4e8f82b4d48e3749e742"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rogfk.maps.arcgis.com/apps/webappviewer/index.html?id=f2ff567c77a04d399248c258036bec2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759642472"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s://vimeo.com/759672955"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sintef.brage.unit.no/sintef-xmlui/bitstream/handle/11250/2839061/2021-01452%2bBarns%252C%2boppmerksomhet%2bog%2bsykling.pdf?sequence=1&amp;isAllowed=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sandnesonline.maps.arcgis.com/apps/webappviewer/index.html?id=9621089f78c04ddfbfcc0a003721ffd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5" name="Google Shape;85;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86" name="Google Shape;86;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87" name="Google Shape;8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
        <p:nvSpPr>
          <p:cNvPr id="88" name="Google Shape;88;p16"/>
          <p:cNvSpPr/>
          <p:nvPr/>
        </p:nvSpPr>
        <p:spPr>
          <a:xfrm>
            <a:off x="0" y="0"/>
            <a:ext cx="9144000" cy="5143500"/>
          </a:xfrm>
          <a:prstGeom prst="rect">
            <a:avLst/>
          </a:prstGeom>
          <a:solidFill>
            <a:srgbClr val="EEFB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EFBFF"/>
              </a:solidFill>
            </a:endParaRPr>
          </a:p>
        </p:txBody>
      </p:sp>
      <p:sp>
        <p:nvSpPr>
          <p:cNvPr id="89" name="Google Shape;89;p16"/>
          <p:cNvSpPr txBox="1">
            <a:spLocks noGrp="1"/>
          </p:cNvSpPr>
          <p:nvPr>
            <p:ph type="title"/>
          </p:nvPr>
        </p:nvSpPr>
        <p:spPr>
          <a:xfrm>
            <a:off x="2568550" y="1836225"/>
            <a:ext cx="4006800" cy="739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100"/>
              <a:t>Lærerforberedelser</a:t>
            </a:r>
            <a:endParaRPr sz="3100"/>
          </a:p>
        </p:txBody>
      </p:sp>
      <p:pic>
        <p:nvPicPr>
          <p:cNvPr id="90" name="Google Shape;90;p16"/>
          <p:cNvPicPr preferRelativeResize="0"/>
          <p:nvPr/>
        </p:nvPicPr>
        <p:blipFill>
          <a:blip r:embed="rId3">
            <a:alphaModFix/>
          </a:blip>
          <a:stretch>
            <a:fillRect/>
          </a:stretch>
        </p:blipFill>
        <p:spPr>
          <a:xfrm>
            <a:off x="7320625" y="1505425"/>
            <a:ext cx="881475" cy="855875"/>
          </a:xfrm>
          <a:prstGeom prst="rect">
            <a:avLst/>
          </a:prstGeom>
          <a:noFill/>
          <a:ln>
            <a:noFill/>
          </a:ln>
        </p:spPr>
      </p:pic>
      <p:pic>
        <p:nvPicPr>
          <p:cNvPr id="91" name="Google Shape;91;p16"/>
          <p:cNvPicPr preferRelativeResize="0"/>
          <p:nvPr/>
        </p:nvPicPr>
        <p:blipFill>
          <a:blip r:embed="rId4">
            <a:alphaModFix/>
          </a:blip>
          <a:stretch>
            <a:fillRect/>
          </a:stretch>
        </p:blipFill>
        <p:spPr>
          <a:xfrm>
            <a:off x="6438825" y="4197000"/>
            <a:ext cx="4615974" cy="341800"/>
          </a:xfrm>
          <a:prstGeom prst="rect">
            <a:avLst/>
          </a:prstGeom>
          <a:noFill/>
          <a:ln>
            <a:noFill/>
          </a:ln>
        </p:spPr>
      </p:pic>
      <p:pic>
        <p:nvPicPr>
          <p:cNvPr id="92" name="Google Shape;92;p16"/>
          <p:cNvPicPr preferRelativeResize="0"/>
          <p:nvPr/>
        </p:nvPicPr>
        <p:blipFill>
          <a:blip r:embed="rId5">
            <a:alphaModFix/>
          </a:blip>
          <a:stretch>
            <a:fillRect/>
          </a:stretch>
        </p:blipFill>
        <p:spPr>
          <a:xfrm>
            <a:off x="355000" y="4118425"/>
            <a:ext cx="1437400" cy="699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311700" y="7725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Hvordan lage og gjennomføre trafikkløypa</a:t>
            </a:r>
            <a:endParaRPr/>
          </a:p>
          <a:p>
            <a:pPr marL="0" lvl="0" indent="0" algn="l" rtl="0">
              <a:spcBef>
                <a:spcPts val="0"/>
              </a:spcBef>
              <a:spcAft>
                <a:spcPts val="0"/>
              </a:spcAft>
              <a:buNone/>
            </a:pPr>
            <a:endParaRPr/>
          </a:p>
        </p:txBody>
      </p:sp>
      <p:sp>
        <p:nvSpPr>
          <p:cNvPr id="179" name="Google Shape;17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180" name="Google Shape;180;p22"/>
          <p:cNvSpPr txBox="1">
            <a:spLocks noGrp="1"/>
          </p:cNvSpPr>
          <p:nvPr>
            <p:ph type="body" idx="1"/>
          </p:nvPr>
        </p:nvSpPr>
        <p:spPr>
          <a:xfrm>
            <a:off x="675200" y="1704700"/>
            <a:ext cx="3523200" cy="3013200"/>
          </a:xfrm>
          <a:prstGeom prst="rect">
            <a:avLst/>
          </a:prstGeom>
          <a:solidFill>
            <a:srgbClr val="EEFBFF"/>
          </a:solidFill>
        </p:spPr>
        <p:txBody>
          <a:bodyPr spcFirstLastPara="1" wrap="square" lIns="182875" tIns="182875" rIns="182875" bIns="91425" anchor="t" anchorCtr="0">
            <a:noAutofit/>
          </a:bodyPr>
          <a:lstStyle/>
          <a:p>
            <a:pPr marL="0" lvl="0" indent="0" algn="l" rtl="0">
              <a:lnSpc>
                <a:spcPct val="105000"/>
              </a:lnSpc>
              <a:spcBef>
                <a:spcPts val="0"/>
              </a:spcBef>
              <a:spcAft>
                <a:spcPts val="0"/>
              </a:spcAft>
              <a:buSzPts val="852"/>
              <a:buNone/>
            </a:pPr>
            <a:r>
              <a:rPr lang="en" sz="1200"/>
              <a:t>I trafikkløypa er det viktig å inkludere situasjoner og steder som krever at elevene må planlegge og bruke oppmerksomheten sin riktig. </a:t>
            </a:r>
            <a:endParaRPr sz="1200"/>
          </a:p>
          <a:p>
            <a:pPr marL="0" lvl="0" indent="0" algn="l" rtl="0">
              <a:lnSpc>
                <a:spcPct val="105000"/>
              </a:lnSpc>
              <a:spcBef>
                <a:spcPts val="1200"/>
              </a:spcBef>
              <a:spcAft>
                <a:spcPts val="0"/>
              </a:spcAft>
              <a:buSzPts val="852"/>
              <a:buNone/>
            </a:pPr>
            <a:r>
              <a:rPr lang="en" sz="1200"/>
              <a:t>Elevene skal planlegge og forutse risikoer i for eksempel kryss, ved sikthindringer og andre trafikale situasjoner. De skal reflektere over hva som kan skje, hvor, når og hvordan.</a:t>
            </a:r>
            <a:endParaRPr sz="1200"/>
          </a:p>
          <a:p>
            <a:pPr marL="0" lvl="0" indent="0" algn="l" rtl="0">
              <a:lnSpc>
                <a:spcPct val="105000"/>
              </a:lnSpc>
              <a:spcBef>
                <a:spcPts val="1200"/>
              </a:spcBef>
              <a:spcAft>
                <a:spcPts val="0"/>
              </a:spcAft>
              <a:buSzPts val="852"/>
              <a:buNone/>
            </a:pPr>
            <a:r>
              <a:rPr lang="en" sz="1200"/>
              <a:t>Se neste side for eksempler på situasjoner. Dette er ment som en hjelp til gjennomføring, og situasjonene dere finner trenger ikke å være identiske med disse.</a:t>
            </a:r>
            <a:endParaRPr sz="1200"/>
          </a:p>
          <a:p>
            <a:pPr marL="0" lvl="0" indent="0" algn="l" rtl="0">
              <a:lnSpc>
                <a:spcPct val="105000"/>
              </a:lnSpc>
              <a:spcBef>
                <a:spcPts val="1200"/>
              </a:spcBef>
              <a:spcAft>
                <a:spcPts val="0"/>
              </a:spcAft>
              <a:buClr>
                <a:schemeClr val="dk1"/>
              </a:buClr>
              <a:buSzPts val="1100"/>
              <a:buFont typeface="Arial"/>
              <a:buNone/>
            </a:pPr>
            <a:endParaRPr sz="1200"/>
          </a:p>
          <a:p>
            <a:pPr marL="0" lvl="0" indent="0" algn="l" rtl="0">
              <a:lnSpc>
                <a:spcPct val="105000"/>
              </a:lnSpc>
              <a:spcBef>
                <a:spcPts val="1200"/>
              </a:spcBef>
              <a:spcAft>
                <a:spcPts val="1200"/>
              </a:spcAft>
              <a:buClr>
                <a:schemeClr val="dk1"/>
              </a:buClr>
              <a:buSzPts val="852"/>
              <a:buFont typeface="Arial"/>
              <a:buNone/>
            </a:pPr>
            <a:endParaRPr sz="1200"/>
          </a:p>
        </p:txBody>
      </p:sp>
      <p:sp>
        <p:nvSpPr>
          <p:cNvPr id="181" name="Google Shape;181;p22"/>
          <p:cNvSpPr txBox="1"/>
          <p:nvPr/>
        </p:nvSpPr>
        <p:spPr>
          <a:xfrm>
            <a:off x="4582900" y="1704700"/>
            <a:ext cx="3523200" cy="285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Hvordan bør elevene opptre i løypa og hva kan læreren se etter?</a:t>
            </a:r>
            <a:endParaRPr sz="1200">
              <a:solidFill>
                <a:schemeClr val="dk1"/>
              </a:solidFill>
            </a:endParaRPr>
          </a:p>
          <a:p>
            <a:pPr marL="457200" lvl="0" indent="-304800" algn="l" rtl="0">
              <a:lnSpc>
                <a:spcPct val="115000"/>
              </a:lnSpc>
              <a:spcBef>
                <a:spcPts val="1200"/>
              </a:spcBef>
              <a:spcAft>
                <a:spcPts val="0"/>
              </a:spcAft>
              <a:buClr>
                <a:srgbClr val="1C29D6"/>
              </a:buClr>
              <a:buSzPts val="1200"/>
              <a:buChar char="●"/>
            </a:pPr>
            <a:r>
              <a:rPr lang="en" sz="1200">
                <a:solidFill>
                  <a:schemeClr val="dk1"/>
                </a:solidFill>
              </a:rPr>
              <a:t>Elevene viser at de planlegger og forutser risiko ved å bruke oppmerksomheten sin riktig og flytter blikket til riktig sted til riktig tid og tilpasser farten. </a:t>
            </a:r>
            <a:endParaRPr sz="1200">
              <a:solidFill>
                <a:schemeClr val="dk1"/>
              </a:solidFill>
            </a:endParaRPr>
          </a:p>
          <a:p>
            <a:pPr marL="457200" lvl="0" indent="-304800" algn="l" rtl="0">
              <a:lnSpc>
                <a:spcPct val="115000"/>
              </a:lnSpc>
              <a:spcBef>
                <a:spcPts val="0"/>
              </a:spcBef>
              <a:spcAft>
                <a:spcPts val="0"/>
              </a:spcAft>
              <a:buClr>
                <a:srgbClr val="1C29D6"/>
              </a:buClr>
              <a:buSzPts val="1200"/>
              <a:buChar char="●"/>
            </a:pPr>
            <a:r>
              <a:rPr lang="en" sz="1200">
                <a:solidFill>
                  <a:schemeClr val="dk1"/>
                </a:solidFill>
              </a:rPr>
              <a:t>Som lærer kan du se etter om elevene beveger hode og blikk dit risikoen er i tide til å oppdage den, senker farten ved å slutte å tråkke, forbereder seg ved å legge hendene på bremsene og bremser til riktig tid. </a:t>
            </a:r>
            <a:endParaRPr sz="1500">
              <a:solidFill>
                <a:schemeClr val="dk1"/>
              </a:solidFill>
            </a:endParaRPr>
          </a:p>
        </p:txBody>
      </p:sp>
      <p:sp>
        <p:nvSpPr>
          <p:cNvPr id="182" name="Google Shape;182;p22"/>
          <p:cNvSpPr txBox="1"/>
          <p:nvPr/>
        </p:nvSpPr>
        <p:spPr>
          <a:xfrm>
            <a:off x="0" y="0"/>
            <a:ext cx="9144000" cy="255900"/>
          </a:xfrm>
          <a:prstGeom prst="rect">
            <a:avLst/>
          </a:prstGeom>
          <a:solidFill>
            <a:srgbClr val="727CFE"/>
          </a:solidFill>
          <a:ln>
            <a:noFill/>
          </a:ln>
        </p:spPr>
        <p:txBody>
          <a:bodyPr spcFirstLastPara="1" wrap="square" lIns="91425" tIns="45700"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lt1"/>
                </a:solidFill>
              </a:rPr>
              <a:t>Lærerforberedelser – Om trafikkløypa</a:t>
            </a:r>
            <a:endParaRPr sz="1000" b="1">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188" name="Google Shape;188;p23"/>
          <p:cNvSpPr txBox="1"/>
          <p:nvPr/>
        </p:nvSpPr>
        <p:spPr>
          <a:xfrm>
            <a:off x="542725" y="972350"/>
            <a:ext cx="3612900" cy="345600"/>
          </a:xfrm>
          <a:prstGeom prst="rect">
            <a:avLst/>
          </a:prstGeom>
          <a:solidFill>
            <a:srgbClr val="EEFB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1C29D6"/>
                </a:solidFill>
              </a:rPr>
              <a:t>Utfordring/situasjon</a:t>
            </a:r>
            <a:endParaRPr sz="1000">
              <a:solidFill>
                <a:srgbClr val="1C29D6"/>
              </a:solidFill>
            </a:endParaRPr>
          </a:p>
        </p:txBody>
      </p:sp>
      <p:sp>
        <p:nvSpPr>
          <p:cNvPr id="189" name="Google Shape;189;p23"/>
          <p:cNvSpPr txBox="1"/>
          <p:nvPr/>
        </p:nvSpPr>
        <p:spPr>
          <a:xfrm>
            <a:off x="4254375" y="972350"/>
            <a:ext cx="1999800" cy="345600"/>
          </a:xfrm>
          <a:prstGeom prst="rect">
            <a:avLst/>
          </a:prstGeom>
          <a:solidFill>
            <a:srgbClr val="EEFB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1C29D6"/>
                </a:solidFill>
              </a:rPr>
              <a:t>Hva bør eleven gjøre?</a:t>
            </a:r>
            <a:endParaRPr sz="1000">
              <a:solidFill>
                <a:srgbClr val="1C29D6"/>
              </a:solidFill>
            </a:endParaRPr>
          </a:p>
        </p:txBody>
      </p:sp>
      <p:sp>
        <p:nvSpPr>
          <p:cNvPr id="190" name="Google Shape;190;p23"/>
          <p:cNvSpPr txBox="1"/>
          <p:nvPr/>
        </p:nvSpPr>
        <p:spPr>
          <a:xfrm>
            <a:off x="6352925" y="972350"/>
            <a:ext cx="2263200" cy="345600"/>
          </a:xfrm>
          <a:prstGeom prst="rect">
            <a:avLst/>
          </a:prstGeom>
          <a:solidFill>
            <a:srgbClr val="EEFB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1C29D6"/>
                </a:solidFill>
              </a:rPr>
              <a:t>Hva kan læreren se etter?</a:t>
            </a:r>
            <a:endParaRPr sz="1000">
              <a:solidFill>
                <a:srgbClr val="1C29D6"/>
              </a:solidFill>
            </a:endParaRPr>
          </a:p>
        </p:txBody>
      </p:sp>
      <p:sp>
        <p:nvSpPr>
          <p:cNvPr id="191" name="Google Shape;191;p23"/>
          <p:cNvSpPr txBox="1"/>
          <p:nvPr/>
        </p:nvSpPr>
        <p:spPr>
          <a:xfrm>
            <a:off x="542725" y="1392050"/>
            <a:ext cx="1999800" cy="1086300"/>
          </a:xfrm>
          <a:prstGeom prst="rect">
            <a:avLst/>
          </a:prstGeom>
          <a:solidFill>
            <a:srgbClr val="EEFB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rPr>
              <a:t>Veikryss med dårlig sikt til venstre </a:t>
            </a:r>
            <a:endParaRPr sz="1200" b="1">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Veikryss med sikthindring mot venstre (f.eks. en bygning)</a:t>
            </a:r>
            <a:endParaRPr sz="1000">
              <a:solidFill>
                <a:schemeClr val="dk1"/>
              </a:solidFill>
            </a:endParaRPr>
          </a:p>
        </p:txBody>
      </p:sp>
      <p:sp>
        <p:nvSpPr>
          <p:cNvPr id="192" name="Google Shape;192;p23"/>
          <p:cNvSpPr txBox="1"/>
          <p:nvPr/>
        </p:nvSpPr>
        <p:spPr>
          <a:xfrm>
            <a:off x="2542525" y="1392050"/>
            <a:ext cx="1613100" cy="1086300"/>
          </a:xfrm>
          <a:prstGeom prst="rect">
            <a:avLst/>
          </a:prstGeom>
          <a:solidFill>
            <a:srgbClr val="EEFB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endParaRPr>
          </a:p>
        </p:txBody>
      </p:sp>
      <p:sp>
        <p:nvSpPr>
          <p:cNvPr id="193" name="Google Shape;193;p23"/>
          <p:cNvSpPr txBox="1"/>
          <p:nvPr/>
        </p:nvSpPr>
        <p:spPr>
          <a:xfrm>
            <a:off x="4254375" y="1392050"/>
            <a:ext cx="1999800" cy="1086300"/>
          </a:xfrm>
          <a:prstGeom prst="rect">
            <a:avLst/>
          </a:prstGeom>
          <a:solidFill>
            <a:srgbClr val="EEFB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Eleven bør tilpasse fart tidlig og legge hendene på bremsene (bremseberedskap). De bør holde lav hastighet for å få tid til å observere og gjøre seg synlig for biler fra venstre. </a:t>
            </a:r>
            <a:endParaRPr sz="1000">
              <a:solidFill>
                <a:schemeClr val="dk1"/>
              </a:solidFill>
            </a:endParaRPr>
          </a:p>
        </p:txBody>
      </p:sp>
      <p:sp>
        <p:nvSpPr>
          <p:cNvPr id="194" name="Google Shape;194;p23"/>
          <p:cNvSpPr txBox="1"/>
          <p:nvPr/>
        </p:nvSpPr>
        <p:spPr>
          <a:xfrm>
            <a:off x="6352925" y="1392050"/>
            <a:ext cx="2263200" cy="1086300"/>
          </a:xfrm>
          <a:prstGeom prst="rect">
            <a:avLst/>
          </a:prstGeom>
          <a:solidFill>
            <a:srgbClr val="EEFB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Eleven bør forutse at man ikke er synlig for biler fra venstre og holde lav fart og legge hendene på bremsene. Eleven bør ikke bremse hardt ned eller sykle forbi uten å observere. </a:t>
            </a:r>
            <a:endParaRPr sz="1000">
              <a:solidFill>
                <a:schemeClr val="dk1"/>
              </a:solidFill>
            </a:endParaRPr>
          </a:p>
        </p:txBody>
      </p:sp>
      <p:sp>
        <p:nvSpPr>
          <p:cNvPr id="195" name="Google Shape;195;p23"/>
          <p:cNvSpPr txBox="1"/>
          <p:nvPr/>
        </p:nvSpPr>
        <p:spPr>
          <a:xfrm>
            <a:off x="542725" y="2552450"/>
            <a:ext cx="1999800" cy="1086300"/>
          </a:xfrm>
          <a:prstGeom prst="rect">
            <a:avLst/>
          </a:prstGeom>
          <a:solidFill>
            <a:srgbClr val="EEFB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rPr>
              <a:t>Veikryss med dårlig sikt til høyre</a:t>
            </a:r>
            <a:endParaRPr sz="1200" b="1">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Veikryss med sikthindring (trær, hus, parkerte biler ol.).</a:t>
            </a:r>
            <a:endParaRPr sz="1000">
              <a:solidFill>
                <a:schemeClr val="dk1"/>
              </a:solidFill>
            </a:endParaRPr>
          </a:p>
        </p:txBody>
      </p:sp>
      <p:sp>
        <p:nvSpPr>
          <p:cNvPr id="196" name="Google Shape;196;p23"/>
          <p:cNvSpPr txBox="1"/>
          <p:nvPr/>
        </p:nvSpPr>
        <p:spPr>
          <a:xfrm>
            <a:off x="2542525" y="2552450"/>
            <a:ext cx="1613100" cy="1086300"/>
          </a:xfrm>
          <a:prstGeom prst="rect">
            <a:avLst/>
          </a:prstGeom>
          <a:solidFill>
            <a:srgbClr val="EEFB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endParaRPr>
          </a:p>
        </p:txBody>
      </p:sp>
      <p:sp>
        <p:nvSpPr>
          <p:cNvPr id="197" name="Google Shape;197;p23"/>
          <p:cNvSpPr txBox="1"/>
          <p:nvPr/>
        </p:nvSpPr>
        <p:spPr>
          <a:xfrm>
            <a:off x="4254375" y="2552450"/>
            <a:ext cx="1999800" cy="1086300"/>
          </a:xfrm>
          <a:prstGeom prst="rect">
            <a:avLst/>
          </a:prstGeom>
          <a:solidFill>
            <a:srgbClr val="EEFB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Eleven bør se lengre til høyre for krysset for å oppdage trafikk på vei inn i krysset bak hindringen. </a:t>
            </a:r>
            <a:endParaRPr sz="1000">
              <a:solidFill>
                <a:schemeClr val="dk1"/>
              </a:solidFill>
            </a:endParaRPr>
          </a:p>
        </p:txBody>
      </p:sp>
      <p:sp>
        <p:nvSpPr>
          <p:cNvPr id="198" name="Google Shape;198;p23"/>
          <p:cNvSpPr txBox="1"/>
          <p:nvPr/>
        </p:nvSpPr>
        <p:spPr>
          <a:xfrm>
            <a:off x="6352925" y="2552450"/>
            <a:ext cx="2263200" cy="1086300"/>
          </a:xfrm>
          <a:prstGeom prst="rect">
            <a:avLst/>
          </a:prstGeom>
          <a:solidFill>
            <a:srgbClr val="EEFB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Eleven har søkende blikk, beveger hode og blikk i retning bak sikthindringen. Eleven slutter å tråkke, legger hånden på bremsen, og bremser om det er noen på vei inn i krysset.</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endParaRPr sz="1000">
              <a:solidFill>
                <a:schemeClr val="dk1"/>
              </a:solidFill>
            </a:endParaRPr>
          </a:p>
        </p:txBody>
      </p:sp>
      <p:sp>
        <p:nvSpPr>
          <p:cNvPr id="199" name="Google Shape;199;p23"/>
          <p:cNvSpPr txBox="1"/>
          <p:nvPr/>
        </p:nvSpPr>
        <p:spPr>
          <a:xfrm>
            <a:off x="542725" y="3712850"/>
            <a:ext cx="1999800" cy="1086300"/>
          </a:xfrm>
          <a:prstGeom prst="rect">
            <a:avLst/>
          </a:prstGeom>
          <a:solidFill>
            <a:srgbClr val="EEFB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rPr>
              <a:t>Sikt langt fram i nedoverbakke </a:t>
            </a:r>
            <a:endParaRPr sz="1200" b="1">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For eksempel en lang bakke med sikthindring før kryss. </a:t>
            </a:r>
            <a:endParaRPr sz="1000">
              <a:solidFill>
                <a:schemeClr val="dk1"/>
              </a:solidFill>
            </a:endParaRPr>
          </a:p>
        </p:txBody>
      </p:sp>
      <p:sp>
        <p:nvSpPr>
          <p:cNvPr id="200" name="Google Shape;200;p23"/>
          <p:cNvSpPr txBox="1"/>
          <p:nvPr/>
        </p:nvSpPr>
        <p:spPr>
          <a:xfrm>
            <a:off x="2542525" y="3712850"/>
            <a:ext cx="1613100" cy="1086300"/>
          </a:xfrm>
          <a:prstGeom prst="rect">
            <a:avLst/>
          </a:prstGeom>
          <a:solidFill>
            <a:srgbClr val="EEFB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endParaRPr>
          </a:p>
        </p:txBody>
      </p:sp>
      <p:sp>
        <p:nvSpPr>
          <p:cNvPr id="201" name="Google Shape;201;p23"/>
          <p:cNvSpPr txBox="1"/>
          <p:nvPr/>
        </p:nvSpPr>
        <p:spPr>
          <a:xfrm>
            <a:off x="4254375" y="3712850"/>
            <a:ext cx="1999800" cy="1086300"/>
          </a:xfrm>
          <a:prstGeom prst="rect">
            <a:avLst/>
          </a:prstGeom>
          <a:solidFill>
            <a:srgbClr val="EEFB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Eleven bør planlegge langt fram ved å se og orientere seg om trafikk og være forberedt før de sykler ned bakken. </a:t>
            </a:r>
            <a:endParaRPr sz="1000">
              <a:solidFill>
                <a:schemeClr val="dk1"/>
              </a:solidFill>
            </a:endParaRPr>
          </a:p>
        </p:txBody>
      </p:sp>
      <p:sp>
        <p:nvSpPr>
          <p:cNvPr id="202" name="Google Shape;202;p23"/>
          <p:cNvSpPr txBox="1"/>
          <p:nvPr/>
        </p:nvSpPr>
        <p:spPr>
          <a:xfrm>
            <a:off x="6352925" y="3712850"/>
            <a:ext cx="2263200" cy="1086300"/>
          </a:xfrm>
          <a:prstGeom prst="rect">
            <a:avLst/>
          </a:prstGeom>
          <a:solidFill>
            <a:srgbClr val="EEFB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Eleven beveger hodet og blikk mot krysset nederst før de sykler ned bakken. Tilpasser farten og legger hendene på bremsene. Eleven bør ikke reise seg og lene seg fremover. </a:t>
            </a:r>
            <a:endParaRPr sz="1000">
              <a:solidFill>
                <a:schemeClr val="dk1"/>
              </a:solidFill>
            </a:endParaRPr>
          </a:p>
        </p:txBody>
      </p:sp>
      <p:sp>
        <p:nvSpPr>
          <p:cNvPr id="203" name="Google Shape;203;p23"/>
          <p:cNvSpPr txBox="1"/>
          <p:nvPr/>
        </p:nvSpPr>
        <p:spPr>
          <a:xfrm>
            <a:off x="542725" y="400825"/>
            <a:ext cx="7842900" cy="42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Clr>
                <a:schemeClr val="dk1"/>
              </a:buClr>
              <a:buSzPts val="1100"/>
              <a:buFont typeface="Arial"/>
              <a:buNone/>
            </a:pPr>
            <a:r>
              <a:rPr lang="en" sz="1500" b="1">
                <a:solidFill>
                  <a:srgbClr val="1C29D6"/>
                </a:solidFill>
              </a:rPr>
              <a:t>Situasjoner som kan inkluderes i trafikkløypa</a:t>
            </a:r>
            <a:endParaRPr sz="1200">
              <a:solidFill>
                <a:srgbClr val="1C29D6"/>
              </a:solidFill>
            </a:endParaRPr>
          </a:p>
        </p:txBody>
      </p:sp>
      <p:sp>
        <p:nvSpPr>
          <p:cNvPr id="204" name="Google Shape;204;p23"/>
          <p:cNvSpPr txBox="1"/>
          <p:nvPr/>
        </p:nvSpPr>
        <p:spPr>
          <a:xfrm>
            <a:off x="0" y="0"/>
            <a:ext cx="9144000" cy="255900"/>
          </a:xfrm>
          <a:prstGeom prst="rect">
            <a:avLst/>
          </a:prstGeom>
          <a:solidFill>
            <a:srgbClr val="727CFE"/>
          </a:solidFill>
          <a:ln>
            <a:noFill/>
          </a:ln>
        </p:spPr>
        <p:txBody>
          <a:bodyPr spcFirstLastPara="1" wrap="square" lIns="91425" tIns="45700"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lt1"/>
                </a:solidFill>
              </a:rPr>
              <a:t>Lærerforberedelser – Om trafikkløypa</a:t>
            </a:r>
            <a:endParaRPr sz="1000" b="1">
              <a:solidFill>
                <a:schemeClr val="lt1"/>
              </a:solidFill>
            </a:endParaRPr>
          </a:p>
        </p:txBody>
      </p:sp>
      <p:pic>
        <p:nvPicPr>
          <p:cNvPr id="205" name="Google Shape;205;p23"/>
          <p:cNvPicPr preferRelativeResize="0"/>
          <p:nvPr/>
        </p:nvPicPr>
        <p:blipFill>
          <a:blip r:embed="rId3">
            <a:alphaModFix/>
          </a:blip>
          <a:stretch>
            <a:fillRect/>
          </a:stretch>
        </p:blipFill>
        <p:spPr>
          <a:xfrm>
            <a:off x="2749838" y="1491237"/>
            <a:ext cx="1297200" cy="887938"/>
          </a:xfrm>
          <a:prstGeom prst="rect">
            <a:avLst/>
          </a:prstGeom>
          <a:noFill/>
          <a:ln>
            <a:noFill/>
          </a:ln>
        </p:spPr>
      </p:pic>
      <p:pic>
        <p:nvPicPr>
          <p:cNvPr id="206" name="Google Shape;206;p23"/>
          <p:cNvPicPr preferRelativeResize="0"/>
          <p:nvPr/>
        </p:nvPicPr>
        <p:blipFill>
          <a:blip r:embed="rId4">
            <a:alphaModFix/>
          </a:blip>
          <a:stretch>
            <a:fillRect/>
          </a:stretch>
        </p:blipFill>
        <p:spPr>
          <a:xfrm>
            <a:off x="2876800" y="2617250"/>
            <a:ext cx="1192669" cy="956701"/>
          </a:xfrm>
          <a:prstGeom prst="rect">
            <a:avLst/>
          </a:prstGeom>
          <a:noFill/>
          <a:ln>
            <a:noFill/>
          </a:ln>
        </p:spPr>
      </p:pic>
      <p:pic>
        <p:nvPicPr>
          <p:cNvPr id="207" name="Google Shape;207;p23"/>
          <p:cNvPicPr preferRelativeResize="0"/>
          <p:nvPr/>
        </p:nvPicPr>
        <p:blipFill>
          <a:blip r:embed="rId5">
            <a:alphaModFix/>
          </a:blip>
          <a:stretch>
            <a:fillRect/>
          </a:stretch>
        </p:blipFill>
        <p:spPr>
          <a:xfrm>
            <a:off x="2876797" y="3777650"/>
            <a:ext cx="788299" cy="956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ED1BFD89-FFED-2909-B84F-C5572B5A84F0}"/>
            </a:ext>
          </a:extLst>
        </p:cNvPr>
        <p:cNvGrpSpPr/>
        <p:nvPr/>
      </p:nvGrpSpPr>
      <p:grpSpPr>
        <a:xfrm>
          <a:off x="0" y="0"/>
          <a:ext cx="0" cy="0"/>
          <a:chOff x="0" y="0"/>
          <a:chExt cx="0" cy="0"/>
        </a:xfrm>
      </p:grpSpPr>
      <p:sp>
        <p:nvSpPr>
          <p:cNvPr id="212" name="Google Shape;212;p24">
            <a:extLst>
              <a:ext uri="{FF2B5EF4-FFF2-40B4-BE49-F238E27FC236}">
                <a16:creationId xmlns:a16="http://schemas.microsoft.com/office/drawing/2014/main" id="{A3C0DEAF-A63A-F986-F42D-DC427B79D06C}"/>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r>
              <a:rPr lang="en" dirty="0"/>
              <a:t>Rogalandskartet</a:t>
            </a:r>
            <a:endParaRPr dirty="0"/>
          </a:p>
        </p:txBody>
      </p:sp>
      <p:sp>
        <p:nvSpPr>
          <p:cNvPr id="213" name="Google Shape;213;p24">
            <a:extLst>
              <a:ext uri="{FF2B5EF4-FFF2-40B4-BE49-F238E27FC236}">
                <a16:creationId xmlns:a16="http://schemas.microsoft.com/office/drawing/2014/main" id="{01BE9CAB-0BFC-B02E-5DC6-6B65BC4FF910}"/>
              </a:ext>
            </a:extLst>
          </p:cNvPr>
          <p:cNvSpPr txBox="1">
            <a:spLocks noGrp="1"/>
          </p:cNvSpPr>
          <p:nvPr>
            <p:ph type="body" idx="1"/>
          </p:nvPr>
        </p:nvSpPr>
        <p:spPr>
          <a:xfrm>
            <a:off x="311700" y="1152475"/>
            <a:ext cx="3999900" cy="3754800"/>
          </a:xfrm>
          <a:prstGeom prst="rect">
            <a:avLst/>
          </a:prstGeom>
        </p:spPr>
        <p:txBody>
          <a:bodyPr spcFirstLastPara="1" wrap="square" lIns="91425" tIns="91425" rIns="91425" bIns="91425" anchor="t" anchorCtr="0">
            <a:normAutofit fontScale="92500"/>
          </a:bodyPr>
          <a:lstStyle/>
          <a:p>
            <a:pPr marL="0" indent="0">
              <a:buNone/>
            </a:pPr>
            <a:r>
              <a:rPr lang="en" sz="1300" dirty="0"/>
              <a:t>Rogalandskartet for gå- og sykkelløyper er utviklet spesielt for Rogaland fylke. I denne kartløsningen lager elevene en digital løype sammen med læreren, som dere deretter sykler sammen. </a:t>
            </a:r>
          </a:p>
          <a:p>
            <a:pPr marL="0" indent="0">
              <a:buNone/>
            </a:pPr>
            <a:endParaRPr lang="en" sz="1300" dirty="0"/>
          </a:p>
          <a:p>
            <a:pPr marL="0" indent="0">
              <a:buNone/>
            </a:pPr>
            <a:r>
              <a:rPr lang="en" sz="1300" dirty="0"/>
              <a:t>Det finnes to linker til kartløsningen. Dere bruker redigeringslinken når dere lager løypen. Innsynslinken er en “låst” lenke som kan deles med elever, foreldre, og andre som er interesserte </a:t>
            </a:r>
            <a:r>
              <a:rPr lang="nb-NO" sz="1300" dirty="0"/>
              <a:t>i å ta i bruk sykkelløypen.</a:t>
            </a:r>
          </a:p>
          <a:p>
            <a:pPr marL="0" indent="0">
              <a:buNone/>
            </a:pPr>
            <a:endParaRPr lang="nb-NO" sz="1300" dirty="0"/>
          </a:p>
          <a:p>
            <a:pPr marL="0" indent="0">
              <a:buNone/>
            </a:pPr>
            <a:r>
              <a:rPr lang="nb-NO" sz="1300" dirty="0"/>
              <a:t>Redigeringslink: </a:t>
            </a:r>
            <a:r>
              <a:rPr lang="nb-NO" sz="1300" dirty="0">
                <a:hlinkClick r:id="rId3"/>
              </a:rPr>
              <a:t>https://rogfk.maps.arcgis.com/apps/webappviewer/index.html?id=78833c406b9e4e8f82b4d48e3749e742</a:t>
            </a:r>
            <a:r>
              <a:rPr lang="nb-NO" sz="1300" dirty="0"/>
              <a:t>  </a:t>
            </a:r>
          </a:p>
          <a:p>
            <a:pPr marL="0" indent="0">
              <a:buNone/>
            </a:pPr>
            <a:r>
              <a:rPr lang="nb-NO" sz="1300" dirty="0"/>
              <a:t>Innsynslink: </a:t>
            </a:r>
            <a:r>
              <a:rPr lang="nb-NO" sz="1300" dirty="0">
                <a:hlinkClick r:id="rId4"/>
              </a:rPr>
              <a:t>https://rogfk.maps.arcgis.com/apps/webappviewer/index.html?id=f2ff567c77a04d399248c258036bec2f</a:t>
            </a:r>
            <a:r>
              <a:rPr lang="nb-NO" sz="1300" dirty="0"/>
              <a:t> </a:t>
            </a:r>
            <a:endParaRPr sz="1300" dirty="0"/>
          </a:p>
        </p:txBody>
      </p:sp>
      <p:sp>
        <p:nvSpPr>
          <p:cNvPr id="214" name="Google Shape;214;p24">
            <a:extLst>
              <a:ext uri="{FF2B5EF4-FFF2-40B4-BE49-F238E27FC236}">
                <a16:creationId xmlns:a16="http://schemas.microsoft.com/office/drawing/2014/main" id="{BA47FC2C-1D5B-1316-EF0A-5FF7DB0F9023}"/>
              </a:ext>
            </a:extLst>
          </p:cNvPr>
          <p:cNvSpPr txBox="1">
            <a:spLocks noGrp="1"/>
          </p:cNvSpPr>
          <p:nvPr>
            <p:ph type="body" idx="2"/>
          </p:nvPr>
        </p:nvSpPr>
        <p:spPr>
          <a:xfrm>
            <a:off x="4794400" y="2813527"/>
            <a:ext cx="4164900" cy="980400"/>
          </a:xfrm>
          <a:prstGeom prst="rect">
            <a:avLst/>
          </a:prstGeom>
        </p:spPr>
        <p:txBody>
          <a:bodyPr spcFirstLastPara="1" wrap="square" lIns="91425" tIns="91425" rIns="91425" bIns="91425" anchor="t" anchorCtr="0">
            <a:normAutofit/>
          </a:bodyPr>
          <a:lstStyle/>
          <a:p>
            <a:pPr marL="0" indent="0">
              <a:buNone/>
            </a:pPr>
            <a:r>
              <a:rPr lang="nb-NO" sz="1300" dirty="0"/>
              <a:t>Brukerveiledning til Rogalandskartet:</a:t>
            </a:r>
            <a:br>
              <a:rPr lang="nb-NO" sz="1300" dirty="0"/>
            </a:br>
            <a:endParaRPr sz="1300" dirty="0"/>
          </a:p>
        </p:txBody>
      </p:sp>
      <p:sp>
        <p:nvSpPr>
          <p:cNvPr id="215" name="Google Shape;215;p24">
            <a:extLst>
              <a:ext uri="{FF2B5EF4-FFF2-40B4-BE49-F238E27FC236}">
                <a16:creationId xmlns:a16="http://schemas.microsoft.com/office/drawing/2014/main" id="{76448D46-890D-4181-B65E-2F5FAD71D50A}"/>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defTabSz="685800">
              <a:buClrTx/>
            </a:pPr>
            <a:fld id="{00000000-1234-1234-1234-123412341234}" type="slidenum">
              <a:rPr lang="en" kern="1200">
                <a:ea typeface="+mn-ea"/>
                <a:cs typeface="+mn-cs"/>
              </a:rPr>
              <a:pPr defTabSz="685800">
                <a:buClrTx/>
              </a:pPr>
              <a:t>12</a:t>
            </a:fld>
            <a:endParaRPr kern="1200">
              <a:ea typeface="+mn-ea"/>
              <a:cs typeface="+mn-cs"/>
            </a:endParaRPr>
          </a:p>
        </p:txBody>
      </p:sp>
      <p:sp>
        <p:nvSpPr>
          <p:cNvPr id="217" name="Google Shape;217;p24">
            <a:extLst>
              <a:ext uri="{FF2B5EF4-FFF2-40B4-BE49-F238E27FC236}">
                <a16:creationId xmlns:a16="http://schemas.microsoft.com/office/drawing/2014/main" id="{800EFC10-F608-2BC9-137D-FCB388011947}"/>
              </a:ext>
            </a:extLst>
          </p:cNvPr>
          <p:cNvSpPr txBox="1"/>
          <p:nvPr/>
        </p:nvSpPr>
        <p:spPr>
          <a:xfrm>
            <a:off x="0" y="0"/>
            <a:ext cx="9144000" cy="255900"/>
          </a:xfrm>
          <a:prstGeom prst="rect">
            <a:avLst/>
          </a:prstGeom>
          <a:solidFill>
            <a:srgbClr val="727CFE"/>
          </a:solidFill>
          <a:ln>
            <a:noFill/>
          </a:ln>
        </p:spPr>
        <p:txBody>
          <a:bodyPr spcFirstLastPara="1" wrap="square" lIns="91425" tIns="45700" rIns="91425" bIns="91425" anchor="t" anchorCtr="0">
            <a:noAutofit/>
          </a:bodyPr>
          <a:lstStyle/>
          <a:p>
            <a:pPr defTabSz="685800">
              <a:buSzPts val="1100"/>
            </a:pPr>
            <a:r>
              <a:rPr lang="en" sz="1000" b="1" kern="1200">
                <a:solidFill>
                  <a:srgbClr val="FFFFFF"/>
                </a:solidFill>
                <a:ea typeface="+mn-ea"/>
                <a:cs typeface="+mn-cs"/>
              </a:rPr>
              <a:t>Lærerforberedelser – Om trafikkløypa</a:t>
            </a:r>
            <a:endParaRPr sz="1000" b="1" kern="1200">
              <a:solidFill>
                <a:srgbClr val="FFFFFF"/>
              </a:solidFill>
              <a:ea typeface="+mn-ea"/>
              <a:cs typeface="+mn-cs"/>
            </a:endParaRPr>
          </a:p>
          <a:p>
            <a:pPr defTabSz="685800">
              <a:buClrTx/>
            </a:pPr>
            <a:endParaRPr sz="1000" b="1" kern="1200">
              <a:solidFill>
                <a:srgbClr val="FFFFFF"/>
              </a:solidFill>
              <a:ea typeface="+mn-ea"/>
              <a:cs typeface="+mn-cs"/>
            </a:endParaRPr>
          </a:p>
        </p:txBody>
      </p:sp>
      <p:pic>
        <p:nvPicPr>
          <p:cNvPr id="3" name="Bilde 2">
            <a:extLst>
              <a:ext uri="{FF2B5EF4-FFF2-40B4-BE49-F238E27FC236}">
                <a16:creationId xmlns:a16="http://schemas.microsoft.com/office/drawing/2014/main" id="{0519936F-4DF0-87E5-67E4-E0914028D51B}"/>
              </a:ext>
            </a:extLst>
          </p:cNvPr>
          <p:cNvPicPr>
            <a:picLocks noChangeAspect="1"/>
          </p:cNvPicPr>
          <p:nvPr/>
        </p:nvPicPr>
        <p:blipFill>
          <a:blip r:embed="rId5"/>
          <a:stretch>
            <a:fillRect/>
          </a:stretch>
        </p:blipFill>
        <p:spPr>
          <a:xfrm>
            <a:off x="4832401" y="402749"/>
            <a:ext cx="3758510" cy="2368502"/>
          </a:xfrm>
          <a:prstGeom prst="rect">
            <a:avLst/>
          </a:prstGeom>
        </p:spPr>
      </p:pic>
      <p:pic>
        <p:nvPicPr>
          <p:cNvPr id="4" name="Bilde 3">
            <a:extLst>
              <a:ext uri="{FF2B5EF4-FFF2-40B4-BE49-F238E27FC236}">
                <a16:creationId xmlns:a16="http://schemas.microsoft.com/office/drawing/2014/main" id="{64380028-3738-F7EF-C7CA-B4521DECFAFF}"/>
              </a:ext>
            </a:extLst>
          </p:cNvPr>
          <p:cNvPicPr>
            <a:picLocks noChangeAspect="1"/>
          </p:cNvPicPr>
          <p:nvPr/>
        </p:nvPicPr>
        <p:blipFill>
          <a:blip r:embed="rId6"/>
          <a:stretch>
            <a:fillRect/>
          </a:stretch>
        </p:blipFill>
        <p:spPr>
          <a:xfrm>
            <a:off x="4977631" y="3147397"/>
            <a:ext cx="3468050" cy="1996103"/>
          </a:xfrm>
          <a:prstGeom prst="rect">
            <a:avLst/>
          </a:prstGeom>
        </p:spPr>
      </p:pic>
    </p:spTree>
    <p:extLst>
      <p:ext uri="{BB962C8B-B14F-4D97-AF65-F5344CB8AC3E}">
        <p14:creationId xmlns:p14="http://schemas.microsoft.com/office/powerpoint/2010/main" val="234728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Hvordan veilede elevene i trafikken?</a:t>
            </a:r>
            <a:endParaRPr/>
          </a:p>
        </p:txBody>
      </p:sp>
      <p:sp>
        <p:nvSpPr>
          <p:cNvPr id="213" name="Google Shape;213;p24"/>
          <p:cNvSpPr txBox="1">
            <a:spLocks noGrp="1"/>
          </p:cNvSpPr>
          <p:nvPr>
            <p:ph type="body" idx="1"/>
          </p:nvPr>
        </p:nvSpPr>
        <p:spPr>
          <a:xfrm>
            <a:off x="311700" y="1152475"/>
            <a:ext cx="3999900" cy="375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Her er tips til veiledningssamtalen når elevene skal ut i trafikkløypa. Det er viktig at elevene selv kommer fram til hva de skal gjøre i de ulike situasjonene. </a:t>
            </a:r>
            <a:endParaRPr/>
          </a:p>
          <a:p>
            <a:pPr marL="0" lvl="0" indent="0" algn="l" rtl="0">
              <a:spcBef>
                <a:spcPts val="1200"/>
              </a:spcBef>
              <a:spcAft>
                <a:spcPts val="0"/>
              </a:spcAft>
              <a:buNone/>
            </a:pPr>
            <a:r>
              <a:rPr lang="en"/>
              <a:t>Still åpne spørsmål som får eleven til å tenke og reflektere.</a:t>
            </a:r>
            <a:endParaRPr/>
          </a:p>
          <a:p>
            <a:pPr marL="457200" lvl="0" indent="-311150" algn="l" rtl="0">
              <a:spcBef>
                <a:spcPts val="1200"/>
              </a:spcBef>
              <a:spcAft>
                <a:spcPts val="0"/>
              </a:spcAft>
              <a:buClr>
                <a:srgbClr val="1C29D6"/>
              </a:buClr>
              <a:buSzPts val="1300"/>
              <a:buChar char="●"/>
            </a:pPr>
            <a:r>
              <a:rPr lang="en" sz="1300"/>
              <a:t>Hva kan skje?</a:t>
            </a:r>
            <a:endParaRPr sz="1300"/>
          </a:p>
          <a:p>
            <a:pPr marL="914400" lvl="1" indent="-311150" algn="l" rtl="0">
              <a:spcBef>
                <a:spcPts val="0"/>
              </a:spcBef>
              <a:spcAft>
                <a:spcPts val="0"/>
              </a:spcAft>
              <a:buClr>
                <a:srgbClr val="0000FF"/>
              </a:buClr>
              <a:buSzPts val="1300"/>
              <a:buChar char="○"/>
            </a:pPr>
            <a:r>
              <a:rPr lang="en" sz="1300"/>
              <a:t>Hvor? </a:t>
            </a:r>
            <a:endParaRPr sz="1300"/>
          </a:p>
          <a:p>
            <a:pPr marL="914400" lvl="1" indent="-311150" algn="l" rtl="0">
              <a:spcBef>
                <a:spcPts val="0"/>
              </a:spcBef>
              <a:spcAft>
                <a:spcPts val="0"/>
              </a:spcAft>
              <a:buClr>
                <a:srgbClr val="0000FF"/>
              </a:buClr>
              <a:buSzPts val="1300"/>
              <a:buChar char="○"/>
            </a:pPr>
            <a:r>
              <a:rPr lang="en" sz="1300"/>
              <a:t>Når?</a:t>
            </a:r>
            <a:endParaRPr sz="1300"/>
          </a:p>
          <a:p>
            <a:pPr marL="914400" lvl="1" indent="-311150" algn="l" rtl="0">
              <a:spcBef>
                <a:spcPts val="0"/>
              </a:spcBef>
              <a:spcAft>
                <a:spcPts val="0"/>
              </a:spcAft>
              <a:buClr>
                <a:srgbClr val="0000FF"/>
              </a:buClr>
              <a:buSzPts val="1300"/>
              <a:buChar char="○"/>
            </a:pPr>
            <a:r>
              <a:rPr lang="en" sz="1300"/>
              <a:t>Hvordan?</a:t>
            </a:r>
            <a:endParaRPr sz="1300"/>
          </a:p>
        </p:txBody>
      </p:sp>
      <p:sp>
        <p:nvSpPr>
          <p:cNvPr id="214" name="Google Shape;214;p24"/>
          <p:cNvSpPr txBox="1">
            <a:spLocks noGrp="1"/>
          </p:cNvSpPr>
          <p:nvPr>
            <p:ph type="body" idx="2"/>
          </p:nvPr>
        </p:nvSpPr>
        <p:spPr>
          <a:xfrm>
            <a:off x="4773600" y="3656375"/>
            <a:ext cx="4164900" cy="980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300" dirty="0"/>
              <a:t>Se videoer om hvordan dette kan gjøres i praksis: </a:t>
            </a:r>
            <a:endParaRPr sz="1300" dirty="0"/>
          </a:p>
          <a:p>
            <a:pPr lvl="0" indent="-311150">
              <a:spcBef>
                <a:spcPts val="1200"/>
              </a:spcBef>
              <a:buClr>
                <a:srgbClr val="1C29D6"/>
              </a:buClr>
              <a:buSzPts val="1300"/>
            </a:pPr>
            <a:r>
              <a:rPr lang="en" sz="1300" dirty="0"/>
              <a:t>Video 1: </a:t>
            </a:r>
            <a:r>
              <a:rPr lang="en" sz="1300" u="sng" dirty="0">
                <a:solidFill>
                  <a:schemeClr val="hlink"/>
                </a:solidFill>
                <a:hlinkClick r:id="rId3"/>
              </a:rPr>
              <a:t>Veiledning i praksis</a:t>
            </a:r>
            <a:endParaRPr sz="1300" dirty="0"/>
          </a:p>
          <a:p>
            <a:pPr lvl="0" indent="-311150">
              <a:buClr>
                <a:srgbClr val="1C29D6"/>
              </a:buClr>
              <a:buSzPts val="1300"/>
            </a:pPr>
            <a:r>
              <a:rPr lang="en" sz="1300" dirty="0"/>
              <a:t>Video 2: </a:t>
            </a:r>
            <a:r>
              <a:rPr lang="en" sz="1300" u="sng" dirty="0">
                <a:solidFill>
                  <a:schemeClr val="hlink"/>
                </a:solidFill>
                <a:hlinkClick r:id="rId4"/>
              </a:rPr>
              <a:t>Tips til veiledningssamtalen</a:t>
            </a:r>
            <a:endParaRPr sz="1300" dirty="0"/>
          </a:p>
        </p:txBody>
      </p:sp>
      <p:sp>
        <p:nvSpPr>
          <p:cNvPr id="215" name="Google Shape;21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pic>
        <p:nvPicPr>
          <p:cNvPr id="216" name="Google Shape;216;p24">
            <a:hlinkClick r:id="rId4"/>
          </p:cNvPr>
          <p:cNvPicPr preferRelativeResize="0"/>
          <p:nvPr/>
        </p:nvPicPr>
        <p:blipFill>
          <a:blip r:embed="rId5">
            <a:alphaModFix/>
          </a:blip>
          <a:stretch>
            <a:fillRect/>
          </a:stretch>
        </p:blipFill>
        <p:spPr>
          <a:xfrm>
            <a:off x="4726150" y="1252425"/>
            <a:ext cx="4212398" cy="2360701"/>
          </a:xfrm>
          <a:prstGeom prst="rect">
            <a:avLst/>
          </a:prstGeom>
          <a:noFill/>
          <a:ln>
            <a:noFill/>
          </a:ln>
        </p:spPr>
      </p:pic>
      <p:sp>
        <p:nvSpPr>
          <p:cNvPr id="217" name="Google Shape;217;p24"/>
          <p:cNvSpPr txBox="1"/>
          <p:nvPr/>
        </p:nvSpPr>
        <p:spPr>
          <a:xfrm>
            <a:off x="0" y="0"/>
            <a:ext cx="9144000" cy="255900"/>
          </a:xfrm>
          <a:prstGeom prst="rect">
            <a:avLst/>
          </a:prstGeom>
          <a:solidFill>
            <a:srgbClr val="727CFE"/>
          </a:solidFill>
          <a:ln>
            <a:noFill/>
          </a:ln>
        </p:spPr>
        <p:txBody>
          <a:bodyPr spcFirstLastPara="1" wrap="square" lIns="91425" tIns="45700"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lt1"/>
                </a:solidFill>
              </a:rPr>
              <a:t>Lærerforberedelser – Om trafikkløypa</a:t>
            </a:r>
            <a:endParaRPr sz="1000" b="1">
              <a:solidFill>
                <a:schemeClr val="lt1"/>
              </a:solidFill>
            </a:endParaRPr>
          </a:p>
          <a:p>
            <a:pPr marL="0" lvl="0" indent="0" algn="l" rtl="0">
              <a:spcBef>
                <a:spcPts val="0"/>
              </a:spcBef>
              <a:spcAft>
                <a:spcPts val="0"/>
              </a:spcAft>
              <a:buNone/>
            </a:pPr>
            <a:endParaRPr sz="1000" b="1">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FBFF"/>
        </a:solidFill>
        <a:effectLst/>
      </p:bgPr>
    </p:bg>
    <p:spTree>
      <p:nvGrpSpPr>
        <p:cNvPr id="1" name="Shape 169">
          <a:extLst>
            <a:ext uri="{FF2B5EF4-FFF2-40B4-BE49-F238E27FC236}">
              <a16:creationId xmlns:a16="http://schemas.microsoft.com/office/drawing/2014/main" id="{1B0D0ABC-D607-053B-170C-22BA3B7F3453}"/>
            </a:ext>
          </a:extLst>
        </p:cNvPr>
        <p:cNvGrpSpPr/>
        <p:nvPr/>
      </p:nvGrpSpPr>
      <p:grpSpPr>
        <a:xfrm>
          <a:off x="0" y="0"/>
          <a:ext cx="0" cy="0"/>
          <a:chOff x="0" y="0"/>
          <a:chExt cx="0" cy="0"/>
        </a:xfrm>
      </p:grpSpPr>
      <p:sp>
        <p:nvSpPr>
          <p:cNvPr id="170" name="Google Shape;170;p21">
            <a:extLst>
              <a:ext uri="{FF2B5EF4-FFF2-40B4-BE49-F238E27FC236}">
                <a16:creationId xmlns:a16="http://schemas.microsoft.com/office/drawing/2014/main" id="{742FC369-45C3-C689-06DB-4BE73F98005E}"/>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defTabSz="914378"/>
            <a:fld id="{00000000-1234-1234-1234-123412341234}" type="slidenum">
              <a:rPr lang="en">
                <a:ea typeface="+mn-ea"/>
              </a:rPr>
              <a:pPr defTabSz="914378"/>
              <a:t>14</a:t>
            </a:fld>
            <a:endParaRPr>
              <a:ea typeface="+mn-ea"/>
            </a:endParaRPr>
          </a:p>
        </p:txBody>
      </p:sp>
      <p:sp>
        <p:nvSpPr>
          <p:cNvPr id="171" name="Google Shape;171;p21">
            <a:extLst>
              <a:ext uri="{FF2B5EF4-FFF2-40B4-BE49-F238E27FC236}">
                <a16:creationId xmlns:a16="http://schemas.microsoft.com/office/drawing/2014/main" id="{F0D7BB9A-3E3A-E332-4C23-03FC5E9C8AC6}"/>
              </a:ext>
            </a:extLst>
          </p:cNvPr>
          <p:cNvSpPr txBox="1">
            <a:spLocks noGrp="1"/>
          </p:cNvSpPr>
          <p:nvPr>
            <p:ph type="title"/>
          </p:nvPr>
        </p:nvSpPr>
        <p:spPr>
          <a:xfrm>
            <a:off x="2387101" y="973600"/>
            <a:ext cx="4369799" cy="1046410"/>
          </a:xfrm>
          <a:prstGeom prst="rect">
            <a:avLst/>
          </a:prstGeom>
        </p:spPr>
        <p:txBody>
          <a:bodyPr spcFirstLastPara="1" wrap="square" lIns="91425" tIns="91425" rIns="91425" bIns="91425" anchor="t" anchorCtr="0">
            <a:spAutoFit/>
          </a:bodyPr>
          <a:lstStyle/>
          <a:p>
            <a:pPr algn="ctr"/>
            <a:r>
              <a:rPr lang="en" dirty="0"/>
              <a:t>Del 4: Refleksjon fra trafikkløypa</a:t>
            </a:r>
            <a:endParaRPr dirty="0"/>
          </a:p>
        </p:txBody>
      </p:sp>
      <p:sp>
        <p:nvSpPr>
          <p:cNvPr id="172" name="Google Shape;172;p21">
            <a:extLst>
              <a:ext uri="{FF2B5EF4-FFF2-40B4-BE49-F238E27FC236}">
                <a16:creationId xmlns:a16="http://schemas.microsoft.com/office/drawing/2014/main" id="{F6EA88D6-E9F1-1E4F-B53E-CF1F46D4E352}"/>
              </a:ext>
            </a:extLst>
          </p:cNvPr>
          <p:cNvSpPr txBox="1"/>
          <p:nvPr/>
        </p:nvSpPr>
        <p:spPr>
          <a:xfrm>
            <a:off x="2502725" y="2089831"/>
            <a:ext cx="4369800" cy="2669100"/>
          </a:xfrm>
          <a:prstGeom prst="rect">
            <a:avLst/>
          </a:prstGeom>
          <a:noFill/>
          <a:ln>
            <a:noFill/>
          </a:ln>
        </p:spPr>
        <p:txBody>
          <a:bodyPr spcFirstLastPara="1" wrap="square" lIns="91425" tIns="91425" rIns="91425" bIns="91425" anchor="t" anchorCtr="0">
            <a:noAutofit/>
          </a:bodyPr>
          <a:lstStyle/>
          <a:p>
            <a:pPr defTabSz="914378"/>
            <a:r>
              <a:rPr lang="en" dirty="0">
                <a:ea typeface="+mn-ea"/>
              </a:rPr>
              <a:t>I del 4 skal </a:t>
            </a:r>
            <a:r>
              <a:rPr lang="nb-NO" dirty="0">
                <a:ea typeface="+mn-ea"/>
              </a:rPr>
              <a:t>elevene få mulighet til å reflektere rundt sykkelopplæringen dere har gjennomført. Det er lagt opp til en felles refleksjonsrunde med spørsmål om hva elevene tar med seg videre etter sykkelopplæringen. </a:t>
            </a:r>
            <a:endParaRPr dirty="0">
              <a:ea typeface="+mn-ea"/>
            </a:endParaRPr>
          </a:p>
        </p:txBody>
      </p:sp>
      <p:sp>
        <p:nvSpPr>
          <p:cNvPr id="173" name="Google Shape;173;p21">
            <a:extLst>
              <a:ext uri="{FF2B5EF4-FFF2-40B4-BE49-F238E27FC236}">
                <a16:creationId xmlns:a16="http://schemas.microsoft.com/office/drawing/2014/main" id="{48507160-D32B-6244-2479-096983CA0D1B}"/>
              </a:ext>
            </a:extLst>
          </p:cNvPr>
          <p:cNvSpPr txBox="1"/>
          <p:nvPr/>
        </p:nvSpPr>
        <p:spPr>
          <a:xfrm>
            <a:off x="0" y="0"/>
            <a:ext cx="9144000" cy="255900"/>
          </a:xfrm>
          <a:prstGeom prst="rect">
            <a:avLst/>
          </a:prstGeom>
          <a:solidFill>
            <a:srgbClr val="727CFE"/>
          </a:solidFill>
          <a:ln>
            <a:noFill/>
          </a:ln>
        </p:spPr>
        <p:txBody>
          <a:bodyPr spcFirstLastPara="1" wrap="square" lIns="91425" tIns="45700" rIns="91425" bIns="91425" anchor="t" anchorCtr="0">
            <a:noAutofit/>
          </a:bodyPr>
          <a:lstStyle/>
          <a:p>
            <a:pPr defTabSz="914378"/>
            <a:r>
              <a:rPr lang="en" sz="1000" b="1">
                <a:solidFill>
                  <a:srgbClr val="FFFFFF"/>
                </a:solidFill>
                <a:ea typeface="+mn-ea"/>
              </a:rPr>
              <a:t>Lærerforberedelser</a:t>
            </a:r>
            <a:endParaRPr sz="1000" b="1">
              <a:solidFill>
                <a:srgbClr val="FFFFFF"/>
              </a:solidFill>
              <a:ea typeface="+mn-ea"/>
            </a:endParaRPr>
          </a:p>
        </p:txBody>
      </p:sp>
    </p:spTree>
    <p:extLst>
      <p:ext uri="{BB962C8B-B14F-4D97-AF65-F5344CB8AC3E}">
        <p14:creationId xmlns:p14="http://schemas.microsoft.com/office/powerpoint/2010/main" val="979164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5"/>
          <p:cNvSpPr/>
          <p:nvPr/>
        </p:nvSpPr>
        <p:spPr>
          <a:xfrm>
            <a:off x="0" y="0"/>
            <a:ext cx="9144000" cy="5143500"/>
          </a:xfrm>
          <a:prstGeom prst="rect">
            <a:avLst/>
          </a:prstGeom>
          <a:solidFill>
            <a:srgbClr val="EEFB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EFBFF"/>
              </a:solidFill>
            </a:endParaRPr>
          </a:p>
        </p:txBody>
      </p:sp>
      <p:sp>
        <p:nvSpPr>
          <p:cNvPr id="223" name="Google Shape;223;p25"/>
          <p:cNvSpPr txBox="1">
            <a:spLocks noGrp="1"/>
          </p:cNvSpPr>
          <p:nvPr>
            <p:ph type="title"/>
          </p:nvPr>
        </p:nvSpPr>
        <p:spPr>
          <a:xfrm>
            <a:off x="1203275" y="1524513"/>
            <a:ext cx="6776943" cy="1147975"/>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Du har nå vært gjennom det du trenger for å forberede sykkelopplæringen, og nå starter opplegget sammen med elevene!</a:t>
            </a:r>
            <a:endParaRPr dirty="0"/>
          </a:p>
        </p:txBody>
      </p:sp>
      <p:sp>
        <p:nvSpPr>
          <p:cNvPr id="224" name="Google Shape;22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pic>
        <p:nvPicPr>
          <p:cNvPr id="225" name="Google Shape;225;p25"/>
          <p:cNvPicPr preferRelativeResize="0"/>
          <p:nvPr/>
        </p:nvPicPr>
        <p:blipFill>
          <a:blip r:embed="rId3">
            <a:alphaModFix/>
          </a:blip>
          <a:stretch>
            <a:fillRect/>
          </a:stretch>
        </p:blipFill>
        <p:spPr>
          <a:xfrm>
            <a:off x="4590502" y="3401525"/>
            <a:ext cx="1756525" cy="1012650"/>
          </a:xfrm>
          <a:prstGeom prst="rect">
            <a:avLst/>
          </a:prstGeom>
          <a:noFill/>
          <a:ln>
            <a:noFill/>
          </a:ln>
        </p:spPr>
      </p:pic>
      <p:pic>
        <p:nvPicPr>
          <p:cNvPr id="226" name="Google Shape;226;p25"/>
          <p:cNvPicPr preferRelativeResize="0"/>
          <p:nvPr/>
        </p:nvPicPr>
        <p:blipFill>
          <a:blip r:embed="rId4">
            <a:alphaModFix/>
          </a:blip>
          <a:stretch>
            <a:fillRect/>
          </a:stretch>
        </p:blipFill>
        <p:spPr>
          <a:xfrm>
            <a:off x="321800" y="312725"/>
            <a:ext cx="881475" cy="855875"/>
          </a:xfrm>
          <a:prstGeom prst="rect">
            <a:avLst/>
          </a:prstGeom>
          <a:noFill/>
          <a:ln>
            <a:noFill/>
          </a:ln>
        </p:spPr>
      </p:pic>
      <p:pic>
        <p:nvPicPr>
          <p:cNvPr id="227" name="Google Shape;227;p25"/>
          <p:cNvPicPr preferRelativeResize="0"/>
          <p:nvPr/>
        </p:nvPicPr>
        <p:blipFill>
          <a:blip r:embed="rId5">
            <a:alphaModFix/>
          </a:blip>
          <a:stretch>
            <a:fillRect/>
          </a:stretch>
        </p:blipFill>
        <p:spPr>
          <a:xfrm>
            <a:off x="6438825" y="4197000"/>
            <a:ext cx="4615974" cy="34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745097" y="1313975"/>
            <a:ext cx="3954900" cy="16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t>Metoden for sykkelopplæring </a:t>
            </a:r>
            <a:r>
              <a:rPr lang="nb-NO" sz="1000" b="1" dirty="0"/>
              <a:t>i</a:t>
            </a:r>
            <a:r>
              <a:rPr lang="en" sz="1000" b="1" dirty="0"/>
              <a:t> nærmiljøet er for alle – uansett forkunnskaper, økonomi, skolens beliggenhet og sykkelerfaring. Undervisningsopplegget baserer seg på stor grad av elevinvolvering og er utformet slik at det er enkelt for skolene å gjennomføre. Det er utviklet i samarbeid med lærere, elever, forskere, syklister og trafikkeksperter.</a:t>
            </a:r>
            <a:endParaRPr sz="1000" b="1" dirty="0"/>
          </a:p>
          <a:p>
            <a:pPr marL="0" lvl="0" indent="0" algn="l" rtl="0">
              <a:spcBef>
                <a:spcPts val="1200"/>
              </a:spcBef>
              <a:spcAft>
                <a:spcPts val="1200"/>
              </a:spcAft>
              <a:buNone/>
            </a:pPr>
            <a:r>
              <a:rPr lang="en" sz="1000" b="1" dirty="0"/>
              <a:t>Opplegget er ment å kunne brukes på ulike trinn, og er blant annet testet på elever i 5. og 6. klasse.</a:t>
            </a:r>
            <a:endParaRPr sz="1000" b="1" dirty="0"/>
          </a:p>
        </p:txBody>
      </p:sp>
      <p:sp>
        <p:nvSpPr>
          <p:cNvPr id="65" name="Google Shape;65;p14"/>
          <p:cNvSpPr txBox="1">
            <a:spLocks noGrp="1"/>
          </p:cNvSpPr>
          <p:nvPr>
            <p:ph type="title"/>
          </p:nvPr>
        </p:nvSpPr>
        <p:spPr>
          <a:xfrm>
            <a:off x="846925" y="416975"/>
            <a:ext cx="6756900" cy="897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Bakgrunn for sykkelopplæring </a:t>
            </a:r>
            <a:r>
              <a:rPr lang="nb-NO" dirty="0"/>
              <a:t>i nærmiljøet</a:t>
            </a:r>
            <a:endParaRPr dirty="0"/>
          </a:p>
        </p:txBody>
      </p:sp>
      <p:sp>
        <p:nvSpPr>
          <p:cNvPr id="66" name="Google Shape;6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b="1">
                <a:solidFill>
                  <a:srgbClr val="1C29D6"/>
                </a:solidFill>
              </a:rPr>
              <a:t>2</a:t>
            </a:fld>
            <a:endParaRPr b="1">
              <a:solidFill>
                <a:srgbClr val="1C29D6"/>
              </a:solidFill>
            </a:endParaRPr>
          </a:p>
        </p:txBody>
      </p:sp>
      <p:sp>
        <p:nvSpPr>
          <p:cNvPr id="67" name="Google Shape;67;p14"/>
          <p:cNvSpPr txBox="1"/>
          <p:nvPr/>
        </p:nvSpPr>
        <p:spPr>
          <a:xfrm>
            <a:off x="846925" y="3495025"/>
            <a:ext cx="3090300" cy="1231500"/>
          </a:xfrm>
          <a:prstGeom prst="rect">
            <a:avLst/>
          </a:prstGeom>
          <a:solidFill>
            <a:srgbClr val="EEFBFF"/>
          </a:solidFill>
          <a:ln>
            <a:noFill/>
          </a:ln>
        </p:spPr>
        <p:txBody>
          <a:bodyPr spcFirstLastPara="1" wrap="square" lIns="182875" tIns="182875" rIns="182875" bIns="182875" anchor="t" anchorCtr="0">
            <a:spAutoFit/>
          </a:bodyPr>
          <a:lstStyle/>
          <a:p>
            <a:pPr marL="0" lvl="0" indent="0" algn="l" rtl="0">
              <a:lnSpc>
                <a:spcPct val="115000"/>
              </a:lnSpc>
              <a:spcBef>
                <a:spcPts val="0"/>
              </a:spcBef>
              <a:spcAft>
                <a:spcPts val="1200"/>
              </a:spcAft>
              <a:buNone/>
            </a:pPr>
            <a:r>
              <a:rPr lang="en" sz="1000">
                <a:solidFill>
                  <a:schemeClr val="dk1"/>
                </a:solidFill>
              </a:rPr>
              <a:t>Målet er at alle barn skal få god, grunnleggende sykkel- og trafikkopplæring i skolen. Elevene skal lære å planlegge egen sykling og bruke oppmerksomheten riktig i trafikken. Dette er en forutsetning for å kunne sykle alene i trafikken. </a:t>
            </a:r>
            <a:endParaRPr sz="1000"/>
          </a:p>
        </p:txBody>
      </p:sp>
      <p:sp>
        <p:nvSpPr>
          <p:cNvPr id="68" name="Google Shape;68;p14"/>
          <p:cNvSpPr txBox="1"/>
          <p:nvPr/>
        </p:nvSpPr>
        <p:spPr>
          <a:xfrm>
            <a:off x="4861351" y="1317277"/>
            <a:ext cx="3776700" cy="327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b="1" dirty="0">
                <a:solidFill>
                  <a:schemeClr val="dk1"/>
                </a:solidFill>
              </a:rPr>
              <a:t>Forskningen bak sykkelopplæring </a:t>
            </a:r>
            <a:r>
              <a:rPr lang="nb-NO" sz="1000" b="1" dirty="0">
                <a:solidFill>
                  <a:schemeClr val="dk1"/>
                </a:solidFill>
              </a:rPr>
              <a:t>I</a:t>
            </a:r>
            <a:r>
              <a:rPr lang="en" sz="1000" b="1" dirty="0">
                <a:solidFill>
                  <a:schemeClr val="dk1"/>
                </a:solidFill>
              </a:rPr>
              <a:t> nærmiljøet</a:t>
            </a:r>
            <a:endParaRPr sz="1000" b="1" dirty="0">
              <a:solidFill>
                <a:schemeClr val="dk1"/>
              </a:solidFill>
            </a:endParaRPr>
          </a:p>
          <a:p>
            <a:pPr marL="0" lvl="0" indent="0" algn="l" rtl="0">
              <a:lnSpc>
                <a:spcPct val="115000"/>
              </a:lnSpc>
              <a:spcBef>
                <a:spcPts val="1200"/>
              </a:spcBef>
              <a:spcAft>
                <a:spcPts val="0"/>
              </a:spcAft>
              <a:buNone/>
            </a:pPr>
            <a:r>
              <a:rPr lang="en" sz="1000" dirty="0">
                <a:solidFill>
                  <a:schemeClr val="dk1"/>
                </a:solidFill>
              </a:rPr>
              <a:t>Metoden for sykkelopplæring </a:t>
            </a:r>
            <a:r>
              <a:rPr lang="nb-NO" sz="1000" dirty="0">
                <a:solidFill>
                  <a:schemeClr val="dk1"/>
                </a:solidFill>
              </a:rPr>
              <a:t>i nærmiljøet er basert på forskningsprosjektet «Barn, oppmerksomhet og sykling». </a:t>
            </a:r>
            <a:br>
              <a:rPr lang="nb-NO" sz="1000" dirty="0">
                <a:solidFill>
                  <a:schemeClr val="dk1"/>
                </a:solidFill>
              </a:rPr>
            </a:br>
            <a:r>
              <a:rPr lang="en" sz="1000" dirty="0">
                <a:solidFill>
                  <a:schemeClr val="dk1"/>
                </a:solidFill>
              </a:rPr>
              <a:t>Barns oppmerksomhet er knyttet til komplekse funksjoner i hjernen. Evnen til å orientere seg og bruke oppmerksomheten riktig er ikke fullt utviklet hos små barn, men oppmerksomhetsstyring kan læres. Dette undervisningsopplegget bidrar til at barn utvikler en forståelse for hva som kreves for å kunne sykle sikkert. Ved at elevene selv reflekterer og diskuterer gir vi barnehjernen gode forutsetninger for god risikovurdering i trafikken.</a:t>
            </a:r>
            <a:endParaRPr sz="1000" dirty="0">
              <a:solidFill>
                <a:schemeClr val="dk1"/>
              </a:solidFill>
            </a:endParaRPr>
          </a:p>
          <a:p>
            <a:pPr marL="0" lvl="0" indent="0" algn="l" rtl="0">
              <a:lnSpc>
                <a:spcPct val="115000"/>
              </a:lnSpc>
              <a:spcBef>
                <a:spcPts val="1200"/>
              </a:spcBef>
              <a:spcAft>
                <a:spcPts val="0"/>
              </a:spcAft>
              <a:buNone/>
            </a:pPr>
            <a:r>
              <a:rPr lang="en" sz="1000" dirty="0">
                <a:solidFill>
                  <a:schemeClr val="dk1"/>
                </a:solidFill>
              </a:rPr>
              <a:t>Her kan du lese mer om </a:t>
            </a:r>
            <a:r>
              <a:rPr lang="en" sz="1000" u="sng" dirty="0">
                <a:solidFill>
                  <a:schemeClr val="hlink"/>
                </a:solidFill>
                <a:hlinkClick r:id="rId3"/>
              </a:rPr>
              <a:t>forskningen knyttet til Barn, oppmerksomhet og sykling</a:t>
            </a:r>
            <a:r>
              <a:rPr lang="en" sz="1000" dirty="0">
                <a:solidFill>
                  <a:schemeClr val="dk1"/>
                </a:solidFill>
              </a:rPr>
              <a:t>.</a:t>
            </a:r>
            <a:endParaRPr sz="1000" dirty="0">
              <a:solidFill>
                <a:schemeClr val="dk1"/>
              </a:solidFill>
            </a:endParaRPr>
          </a:p>
          <a:p>
            <a:pPr marL="0" lvl="0" indent="0" algn="l" rtl="0">
              <a:lnSpc>
                <a:spcPct val="115000"/>
              </a:lnSpc>
              <a:spcBef>
                <a:spcPts val="1200"/>
              </a:spcBef>
              <a:spcAft>
                <a:spcPts val="1200"/>
              </a:spcAft>
              <a:buNone/>
            </a:pPr>
            <a:endParaRPr sz="1000" dirty="0"/>
          </a:p>
        </p:txBody>
      </p:sp>
      <p:pic>
        <p:nvPicPr>
          <p:cNvPr id="69" name="Google Shape;69;p14"/>
          <p:cNvPicPr preferRelativeResize="0"/>
          <p:nvPr/>
        </p:nvPicPr>
        <p:blipFill>
          <a:blip r:embed="rId4">
            <a:alphaModFix/>
          </a:blip>
          <a:stretch>
            <a:fillRect/>
          </a:stretch>
        </p:blipFill>
        <p:spPr>
          <a:xfrm>
            <a:off x="7654507" y="4214658"/>
            <a:ext cx="922294" cy="312258"/>
          </a:xfrm>
          <a:prstGeom prst="rect">
            <a:avLst/>
          </a:prstGeom>
          <a:noFill/>
          <a:ln>
            <a:noFill/>
          </a:ln>
        </p:spPr>
      </p:pic>
      <p:pic>
        <p:nvPicPr>
          <p:cNvPr id="70" name="Google Shape;70;p14"/>
          <p:cNvPicPr preferRelativeResize="0"/>
          <p:nvPr/>
        </p:nvPicPr>
        <p:blipFill>
          <a:blip r:embed="rId5">
            <a:alphaModFix/>
          </a:blip>
          <a:stretch>
            <a:fillRect/>
          </a:stretch>
        </p:blipFill>
        <p:spPr>
          <a:xfrm>
            <a:off x="5971465" y="4216662"/>
            <a:ext cx="1264862" cy="308251"/>
          </a:xfrm>
          <a:prstGeom prst="rect">
            <a:avLst/>
          </a:prstGeom>
          <a:noFill/>
          <a:ln>
            <a:noFill/>
          </a:ln>
        </p:spPr>
      </p:pic>
      <p:pic>
        <p:nvPicPr>
          <p:cNvPr id="71" name="Google Shape;71;p14"/>
          <p:cNvPicPr preferRelativeResize="0"/>
          <p:nvPr/>
        </p:nvPicPr>
        <p:blipFill>
          <a:blip r:embed="rId6">
            <a:alphaModFix/>
          </a:blip>
          <a:stretch>
            <a:fillRect/>
          </a:stretch>
        </p:blipFill>
        <p:spPr>
          <a:xfrm>
            <a:off x="4861351" y="4015050"/>
            <a:ext cx="787205" cy="7114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2675850" y="953825"/>
            <a:ext cx="3792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Om sykkelopplegget</a:t>
            </a:r>
            <a:endParaRPr/>
          </a:p>
        </p:txBody>
      </p:sp>
      <p:sp>
        <p:nvSpPr>
          <p:cNvPr id="98" name="Google Shape;9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99" name="Google Shape;99;p17"/>
          <p:cNvSpPr txBox="1"/>
          <p:nvPr/>
        </p:nvSpPr>
        <p:spPr>
          <a:xfrm>
            <a:off x="2675850" y="1526525"/>
            <a:ext cx="3991280" cy="327958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dirty="0">
                <a:solidFill>
                  <a:schemeClr val="dk1"/>
                </a:solidFill>
              </a:rPr>
              <a:t>Undervisningsopplegget består av fire deler, og varer mellom tre og fire skoletimer. Opplegget kan gjennomføres i nærmiljøet i alle deler av landet.</a:t>
            </a:r>
            <a:endParaRPr sz="1300" dirty="0">
              <a:solidFill>
                <a:schemeClr val="dk1"/>
              </a:solidFill>
            </a:endParaRPr>
          </a:p>
          <a:p>
            <a:pPr marL="0" lvl="0" indent="0" algn="l" rtl="0">
              <a:lnSpc>
                <a:spcPct val="115000"/>
              </a:lnSpc>
              <a:spcBef>
                <a:spcPts val="1200"/>
              </a:spcBef>
              <a:spcAft>
                <a:spcPts val="0"/>
              </a:spcAft>
              <a:buNone/>
            </a:pPr>
            <a:r>
              <a:rPr lang="en" sz="1300" dirty="0">
                <a:solidFill>
                  <a:schemeClr val="dk1"/>
                </a:solidFill>
              </a:rPr>
              <a:t>Aktivitetene er ment å gjennomføres i samarbeid mellom elever og lærer, uten mye forberedelse i forkant. Det er tilpasset alle, og skal gi elever og lærere mestringsfølelse!</a:t>
            </a:r>
            <a:endParaRPr sz="1300" dirty="0">
              <a:solidFill>
                <a:schemeClr val="dk1"/>
              </a:solidFill>
            </a:endParaRPr>
          </a:p>
          <a:p>
            <a:pPr defTabSz="1219170">
              <a:lnSpc>
                <a:spcPct val="115000"/>
              </a:lnSpc>
              <a:spcBef>
                <a:spcPts val="1600"/>
              </a:spcBef>
              <a:spcAft>
                <a:spcPts val="1600"/>
              </a:spcAft>
              <a:buClr>
                <a:srgbClr val="000000"/>
              </a:buClr>
            </a:pPr>
            <a:r>
              <a:rPr lang="nb-NO" sz="1300" kern="0" dirty="0">
                <a:solidFill>
                  <a:srgbClr val="000000"/>
                </a:solidFill>
                <a:latin typeface="Arial"/>
                <a:cs typeface="Arial"/>
                <a:sym typeface="Arial"/>
              </a:rPr>
              <a:t>I dette dokumentet finner du det du trenger for å forberede opplegget. I tillegg har hver enkelt del av opplegget ferdige undervisningspresentasjoner som brukes i klasserommet.</a:t>
            </a:r>
            <a:endParaRPr lang="nb-NO" sz="1300" b="1" kern="0" dirty="0">
              <a:solidFill>
                <a:srgbClr val="000000"/>
              </a:solidFill>
              <a:latin typeface="Arial"/>
              <a:cs typeface="Arial"/>
              <a:sym typeface="Arial"/>
            </a:endParaRPr>
          </a:p>
        </p:txBody>
      </p:sp>
      <p:sp>
        <p:nvSpPr>
          <p:cNvPr id="100" name="Google Shape;100;p17"/>
          <p:cNvSpPr txBox="1"/>
          <p:nvPr/>
        </p:nvSpPr>
        <p:spPr>
          <a:xfrm>
            <a:off x="0" y="0"/>
            <a:ext cx="9144000" cy="255900"/>
          </a:xfrm>
          <a:prstGeom prst="rect">
            <a:avLst/>
          </a:prstGeom>
          <a:solidFill>
            <a:srgbClr val="727CFE"/>
          </a:solidFill>
          <a:ln>
            <a:noFill/>
          </a:ln>
        </p:spPr>
        <p:txBody>
          <a:bodyPr spcFirstLastPara="1" wrap="square" lIns="91425" tIns="45700" rIns="91425" bIns="91425" anchor="t" anchorCtr="0">
            <a:noAutofit/>
          </a:bodyPr>
          <a:lstStyle/>
          <a:p>
            <a:pPr marL="0" lvl="0" indent="0" algn="l" rtl="0">
              <a:spcBef>
                <a:spcPts val="0"/>
              </a:spcBef>
              <a:spcAft>
                <a:spcPts val="0"/>
              </a:spcAft>
              <a:buNone/>
            </a:pPr>
            <a:r>
              <a:rPr lang="en" sz="1000" b="1">
                <a:solidFill>
                  <a:schemeClr val="lt1"/>
                </a:solidFill>
              </a:rPr>
              <a:t>Lærerforberedelser</a:t>
            </a:r>
            <a:endParaRPr sz="1000" b="1">
              <a:solidFill>
                <a:schemeClr val="lt1"/>
              </a:solidFill>
            </a:endParaRPr>
          </a:p>
        </p:txBody>
      </p:sp>
      <p:pic>
        <p:nvPicPr>
          <p:cNvPr id="101" name="Google Shape;101;p17"/>
          <p:cNvPicPr preferRelativeResize="0"/>
          <p:nvPr/>
        </p:nvPicPr>
        <p:blipFill>
          <a:blip r:embed="rId3">
            <a:alphaModFix/>
          </a:blip>
          <a:stretch>
            <a:fillRect/>
          </a:stretch>
        </p:blipFill>
        <p:spPr>
          <a:xfrm>
            <a:off x="6599700" y="3189000"/>
            <a:ext cx="2709551" cy="2047025"/>
          </a:xfrm>
          <a:prstGeom prst="rect">
            <a:avLst/>
          </a:prstGeom>
          <a:noFill/>
          <a:ln>
            <a:noFill/>
          </a:ln>
        </p:spPr>
      </p:pic>
      <p:pic>
        <p:nvPicPr>
          <p:cNvPr id="102" name="Google Shape;102;p17"/>
          <p:cNvPicPr preferRelativeResize="0"/>
          <p:nvPr/>
        </p:nvPicPr>
        <p:blipFill>
          <a:blip r:embed="rId4">
            <a:alphaModFix/>
          </a:blip>
          <a:stretch>
            <a:fillRect/>
          </a:stretch>
        </p:blipFill>
        <p:spPr>
          <a:xfrm rot="10800000">
            <a:off x="296200" y="2671351"/>
            <a:ext cx="1568925" cy="2229374"/>
          </a:xfrm>
          <a:prstGeom prst="rect">
            <a:avLst/>
          </a:prstGeom>
          <a:noFill/>
          <a:ln>
            <a:noFill/>
          </a:ln>
        </p:spPr>
      </p:pic>
      <p:pic>
        <p:nvPicPr>
          <p:cNvPr id="103" name="Google Shape;103;p17"/>
          <p:cNvPicPr preferRelativeResize="0"/>
          <p:nvPr/>
        </p:nvPicPr>
        <p:blipFill>
          <a:blip r:embed="rId5">
            <a:alphaModFix/>
          </a:blip>
          <a:stretch>
            <a:fillRect/>
          </a:stretch>
        </p:blipFill>
        <p:spPr>
          <a:xfrm>
            <a:off x="7645194" y="2319675"/>
            <a:ext cx="399423" cy="8693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311700" y="775938"/>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rgbClr val="1C29D6"/>
                </a:solidFill>
              </a:rPr>
              <a:t>Tids</a:t>
            </a:r>
            <a:r>
              <a:rPr lang="en"/>
              <a:t>estimat</a:t>
            </a:r>
            <a:endParaRPr>
              <a:solidFill>
                <a:srgbClr val="1C29D6"/>
              </a:solidFill>
            </a:endParaRPr>
          </a:p>
        </p:txBody>
      </p:sp>
      <p:sp>
        <p:nvSpPr>
          <p:cNvPr id="109" name="Google Shape;109;p18"/>
          <p:cNvSpPr/>
          <p:nvPr/>
        </p:nvSpPr>
        <p:spPr>
          <a:xfrm>
            <a:off x="3201450" y="1578150"/>
            <a:ext cx="3522900" cy="551700"/>
          </a:xfrm>
          <a:prstGeom prst="rect">
            <a:avLst/>
          </a:prstGeom>
          <a:solidFill>
            <a:srgbClr val="FFD7E2"/>
          </a:solidFill>
          <a:ln>
            <a:noFill/>
          </a:ln>
        </p:spPr>
        <p:txBody>
          <a:bodyPr spcFirstLastPara="1" wrap="square" lIns="182875" tIns="91425" rIns="91425" bIns="91425" anchor="ctr" anchorCtr="0">
            <a:noAutofit/>
          </a:bodyPr>
          <a:lstStyle/>
          <a:p>
            <a:pPr marL="0" lvl="0" indent="0" algn="l" rtl="0">
              <a:spcBef>
                <a:spcPts val="0"/>
              </a:spcBef>
              <a:spcAft>
                <a:spcPts val="0"/>
              </a:spcAft>
              <a:buNone/>
            </a:pPr>
            <a:r>
              <a:rPr lang="en" sz="1500" b="1"/>
              <a:t>Del 1:</a:t>
            </a:r>
            <a:r>
              <a:rPr lang="en" sz="1500"/>
              <a:t> Oppmerksomhet og risiko</a:t>
            </a:r>
            <a:endParaRPr sz="1500"/>
          </a:p>
        </p:txBody>
      </p:sp>
      <p:sp>
        <p:nvSpPr>
          <p:cNvPr id="110" name="Google Shape;110;p18"/>
          <p:cNvSpPr/>
          <p:nvPr/>
        </p:nvSpPr>
        <p:spPr>
          <a:xfrm>
            <a:off x="6812275" y="1578150"/>
            <a:ext cx="1237200" cy="551700"/>
          </a:xfrm>
          <a:prstGeom prst="rect">
            <a:avLst/>
          </a:prstGeom>
          <a:solidFill>
            <a:srgbClr val="FFD7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t>⏱ 60 min</a:t>
            </a:r>
            <a:endParaRPr sz="1500" dirty="0"/>
          </a:p>
        </p:txBody>
      </p:sp>
      <p:sp>
        <p:nvSpPr>
          <p:cNvPr id="111" name="Google Shape;111;p18"/>
          <p:cNvSpPr/>
          <p:nvPr/>
        </p:nvSpPr>
        <p:spPr>
          <a:xfrm>
            <a:off x="3201450" y="2196483"/>
            <a:ext cx="3522900" cy="551700"/>
          </a:xfrm>
          <a:prstGeom prst="rect">
            <a:avLst/>
          </a:prstGeom>
          <a:solidFill>
            <a:srgbClr val="8ADEAD"/>
          </a:solidFill>
          <a:ln>
            <a:noFill/>
          </a:ln>
        </p:spPr>
        <p:txBody>
          <a:bodyPr spcFirstLastPara="1" wrap="square" lIns="182875" tIns="91425" rIns="91425" bIns="91425" anchor="ctr" anchorCtr="0">
            <a:noAutofit/>
          </a:bodyPr>
          <a:lstStyle/>
          <a:p>
            <a:pPr marL="0" lvl="0" indent="0" algn="l" rtl="0">
              <a:spcBef>
                <a:spcPts val="0"/>
              </a:spcBef>
              <a:spcAft>
                <a:spcPts val="0"/>
              </a:spcAft>
              <a:buNone/>
            </a:pPr>
            <a:r>
              <a:rPr lang="en" sz="1500" b="1"/>
              <a:t>Del 2:</a:t>
            </a:r>
            <a:r>
              <a:rPr lang="en" sz="1500"/>
              <a:t> Praktiske sykkeløvelser</a:t>
            </a:r>
            <a:endParaRPr sz="1500"/>
          </a:p>
        </p:txBody>
      </p:sp>
      <p:sp>
        <p:nvSpPr>
          <p:cNvPr id="112" name="Google Shape;112;p18"/>
          <p:cNvSpPr/>
          <p:nvPr/>
        </p:nvSpPr>
        <p:spPr>
          <a:xfrm>
            <a:off x="6812275" y="2196481"/>
            <a:ext cx="1237200" cy="551700"/>
          </a:xfrm>
          <a:prstGeom prst="rect">
            <a:avLst/>
          </a:prstGeom>
          <a:solidFill>
            <a:srgbClr val="8ADEA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t>⏱ 60 min</a:t>
            </a:r>
            <a:endParaRPr sz="1500" dirty="0"/>
          </a:p>
        </p:txBody>
      </p:sp>
      <p:sp>
        <p:nvSpPr>
          <p:cNvPr id="113" name="Google Shape;113;p18"/>
          <p:cNvSpPr/>
          <p:nvPr/>
        </p:nvSpPr>
        <p:spPr>
          <a:xfrm>
            <a:off x="3201450" y="3210754"/>
            <a:ext cx="3522900" cy="551700"/>
          </a:xfrm>
          <a:prstGeom prst="rect">
            <a:avLst/>
          </a:prstGeom>
          <a:solidFill>
            <a:srgbClr val="FFDAA5"/>
          </a:solidFill>
          <a:ln>
            <a:noFill/>
          </a:ln>
        </p:spPr>
        <p:txBody>
          <a:bodyPr spcFirstLastPara="1" wrap="square" lIns="182875" tIns="91425" rIns="91425" bIns="91425" anchor="ctr" anchorCtr="0">
            <a:noAutofit/>
          </a:bodyPr>
          <a:lstStyle/>
          <a:p>
            <a:pPr marL="0" lvl="0" indent="0" algn="l" rtl="0">
              <a:spcBef>
                <a:spcPts val="0"/>
              </a:spcBef>
              <a:spcAft>
                <a:spcPts val="0"/>
              </a:spcAft>
              <a:buNone/>
            </a:pPr>
            <a:r>
              <a:rPr lang="en" sz="1500" b="1"/>
              <a:t>Del 3: </a:t>
            </a:r>
            <a:r>
              <a:rPr lang="en" sz="1500"/>
              <a:t>Trafikkløypa</a:t>
            </a:r>
            <a:endParaRPr sz="1500"/>
          </a:p>
        </p:txBody>
      </p:sp>
      <p:sp>
        <p:nvSpPr>
          <p:cNvPr id="114" name="Google Shape;114;p18"/>
          <p:cNvSpPr/>
          <p:nvPr/>
        </p:nvSpPr>
        <p:spPr>
          <a:xfrm>
            <a:off x="6812275" y="3210750"/>
            <a:ext cx="1237200" cy="551700"/>
          </a:xfrm>
          <a:prstGeom prst="rect">
            <a:avLst/>
          </a:prstGeom>
          <a:solidFill>
            <a:srgbClr val="FFDA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t>⏱ 90 min</a:t>
            </a:r>
            <a:endParaRPr sz="1500" dirty="0"/>
          </a:p>
        </p:txBody>
      </p:sp>
      <p:sp>
        <p:nvSpPr>
          <p:cNvPr id="115" name="Google Shape;115;p18"/>
          <p:cNvSpPr/>
          <p:nvPr/>
        </p:nvSpPr>
        <p:spPr>
          <a:xfrm>
            <a:off x="3201450" y="3828058"/>
            <a:ext cx="3522900" cy="551700"/>
          </a:xfrm>
          <a:prstGeom prst="rect">
            <a:avLst/>
          </a:prstGeom>
          <a:solidFill>
            <a:srgbClr val="E9D1FF"/>
          </a:solidFill>
          <a:ln>
            <a:noFill/>
          </a:ln>
        </p:spPr>
        <p:txBody>
          <a:bodyPr spcFirstLastPara="1" wrap="square" lIns="182875" tIns="91425" rIns="91425" bIns="91425" anchor="ctr" anchorCtr="0">
            <a:noAutofit/>
          </a:bodyPr>
          <a:lstStyle/>
          <a:p>
            <a:pPr marL="0" lvl="0" indent="0" algn="l" rtl="0">
              <a:spcBef>
                <a:spcPts val="0"/>
              </a:spcBef>
              <a:spcAft>
                <a:spcPts val="0"/>
              </a:spcAft>
              <a:buNone/>
            </a:pPr>
            <a:r>
              <a:rPr lang="en" sz="1500" b="1"/>
              <a:t>Del 4: </a:t>
            </a:r>
            <a:r>
              <a:rPr lang="en" sz="1500"/>
              <a:t>Refleksjon</a:t>
            </a:r>
            <a:endParaRPr sz="1500"/>
          </a:p>
        </p:txBody>
      </p:sp>
      <p:sp>
        <p:nvSpPr>
          <p:cNvPr id="116" name="Google Shape;116;p18"/>
          <p:cNvSpPr/>
          <p:nvPr/>
        </p:nvSpPr>
        <p:spPr>
          <a:xfrm>
            <a:off x="6812275" y="3828052"/>
            <a:ext cx="1237200" cy="551700"/>
          </a:xfrm>
          <a:prstGeom prst="rect">
            <a:avLst/>
          </a:prstGeom>
          <a:solidFill>
            <a:srgbClr val="E9D1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t>⏱ 30 min</a:t>
            </a:r>
            <a:endParaRPr sz="1500" dirty="0"/>
          </a:p>
        </p:txBody>
      </p:sp>
      <p:sp>
        <p:nvSpPr>
          <p:cNvPr id="117" name="Google Shape;11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118" name="Google Shape;118;p18"/>
          <p:cNvSpPr txBox="1"/>
          <p:nvPr/>
        </p:nvSpPr>
        <p:spPr>
          <a:xfrm>
            <a:off x="0" y="0"/>
            <a:ext cx="9144000" cy="255900"/>
          </a:xfrm>
          <a:prstGeom prst="rect">
            <a:avLst/>
          </a:prstGeom>
          <a:solidFill>
            <a:srgbClr val="727CFE"/>
          </a:solidFill>
          <a:ln>
            <a:noFill/>
          </a:ln>
        </p:spPr>
        <p:txBody>
          <a:bodyPr spcFirstLastPara="1" wrap="square" lIns="91425" tIns="45700" rIns="91425" bIns="91425" anchor="t" anchorCtr="0">
            <a:noAutofit/>
          </a:bodyPr>
          <a:lstStyle/>
          <a:p>
            <a:pPr marL="0" lvl="0" indent="0" algn="l" rtl="0">
              <a:spcBef>
                <a:spcPts val="0"/>
              </a:spcBef>
              <a:spcAft>
                <a:spcPts val="0"/>
              </a:spcAft>
              <a:buNone/>
            </a:pPr>
            <a:r>
              <a:rPr lang="en" sz="1000" b="1">
                <a:solidFill>
                  <a:schemeClr val="lt1"/>
                </a:solidFill>
              </a:rPr>
              <a:t>Lærerforberedelser</a:t>
            </a:r>
            <a:endParaRPr sz="1000" b="1">
              <a:solidFill>
                <a:schemeClr val="lt1"/>
              </a:solidFill>
            </a:endParaRPr>
          </a:p>
        </p:txBody>
      </p:sp>
      <p:sp>
        <p:nvSpPr>
          <p:cNvPr id="119" name="Google Shape;119;p18"/>
          <p:cNvSpPr txBox="1"/>
          <p:nvPr/>
        </p:nvSpPr>
        <p:spPr>
          <a:xfrm>
            <a:off x="527000" y="1526525"/>
            <a:ext cx="2265000" cy="368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chemeClr val="dk1"/>
                </a:solidFill>
              </a:rPr>
              <a:t>Det er opp til skolen og læreren hvordan opplegget gjennomføres tidsmessig. </a:t>
            </a:r>
            <a:endParaRPr sz="1300">
              <a:solidFill>
                <a:schemeClr val="dk1"/>
              </a:solidFill>
            </a:endParaRPr>
          </a:p>
          <a:p>
            <a:pPr marL="0" lvl="0" indent="0" algn="l" rtl="0">
              <a:lnSpc>
                <a:spcPct val="115000"/>
              </a:lnSpc>
              <a:spcBef>
                <a:spcPts val="1200"/>
              </a:spcBef>
              <a:spcAft>
                <a:spcPts val="0"/>
              </a:spcAft>
              <a:buNone/>
            </a:pPr>
            <a:r>
              <a:rPr lang="en" sz="1300">
                <a:solidFill>
                  <a:schemeClr val="dk1"/>
                </a:solidFill>
              </a:rPr>
              <a:t>Del 1–2 kan for eksempel gjennomføres før lunsj, og del 3–4 etterpå.</a:t>
            </a:r>
            <a:endParaRPr sz="1300">
              <a:solidFill>
                <a:schemeClr val="dk1"/>
              </a:solidFill>
            </a:endParaRPr>
          </a:p>
          <a:p>
            <a:pPr marL="0" lvl="0" indent="0" algn="l" rtl="0">
              <a:lnSpc>
                <a:spcPct val="115000"/>
              </a:lnSpc>
              <a:spcBef>
                <a:spcPts val="1200"/>
              </a:spcBef>
              <a:spcAft>
                <a:spcPts val="0"/>
              </a:spcAft>
              <a:buNone/>
            </a:pPr>
            <a:r>
              <a:rPr lang="en" sz="1300">
                <a:solidFill>
                  <a:schemeClr val="dk1"/>
                </a:solidFill>
              </a:rPr>
              <a:t>Opplegget kan også deles over to dager, med del 1–2 dag 1 og del 3–4 dag 2. </a:t>
            </a:r>
            <a:endParaRPr sz="1300">
              <a:solidFill>
                <a:schemeClr val="dk1"/>
              </a:solidFill>
            </a:endParaRPr>
          </a:p>
          <a:p>
            <a:pPr marL="0" lvl="0" indent="0" algn="l" rtl="0">
              <a:lnSpc>
                <a:spcPct val="115000"/>
              </a:lnSpc>
              <a:spcBef>
                <a:spcPts val="1200"/>
              </a:spcBef>
              <a:spcAft>
                <a:spcPts val="0"/>
              </a:spcAft>
              <a:buNone/>
            </a:pPr>
            <a:endParaRPr sz="1300">
              <a:solidFill>
                <a:schemeClr val="dk1"/>
              </a:solidFill>
            </a:endParaRPr>
          </a:p>
          <a:p>
            <a:pPr marL="0" lvl="0" indent="0" algn="l" rtl="0">
              <a:lnSpc>
                <a:spcPct val="115000"/>
              </a:lnSpc>
              <a:spcBef>
                <a:spcPts val="1200"/>
              </a:spcBef>
              <a:spcAft>
                <a:spcPts val="0"/>
              </a:spcAft>
              <a:buNone/>
            </a:pPr>
            <a:endParaRPr sz="1300">
              <a:solidFill>
                <a:schemeClr val="dk1"/>
              </a:solidFill>
            </a:endParaRPr>
          </a:p>
          <a:p>
            <a:pPr marL="0" lvl="0" indent="0" algn="l" rtl="0">
              <a:lnSpc>
                <a:spcPct val="115000"/>
              </a:lnSpc>
              <a:spcBef>
                <a:spcPts val="1200"/>
              </a:spcBef>
              <a:spcAft>
                <a:spcPts val="1200"/>
              </a:spcAft>
              <a:buNone/>
            </a:pPr>
            <a:r>
              <a:rPr lang="en" sz="1300">
                <a:solidFill>
                  <a:schemeClr val="dk1"/>
                </a:solidFill>
              </a:rPr>
              <a:t> </a:t>
            </a:r>
            <a:endParaRPr sz="1300">
              <a:solidFill>
                <a:schemeClr val="dk1"/>
              </a:solidFill>
            </a:endParaRPr>
          </a:p>
        </p:txBody>
      </p:sp>
      <p:sp>
        <p:nvSpPr>
          <p:cNvPr id="120" name="Google Shape;120;p18"/>
          <p:cNvSpPr/>
          <p:nvPr/>
        </p:nvSpPr>
        <p:spPr>
          <a:xfrm>
            <a:off x="3201450" y="2802849"/>
            <a:ext cx="4848000" cy="342300"/>
          </a:xfrm>
          <a:prstGeom prst="rect">
            <a:avLst/>
          </a:prstGeom>
          <a:solidFill>
            <a:srgbClr val="EEFBFF"/>
          </a:solidFill>
          <a:ln>
            <a:noFill/>
          </a:ln>
        </p:spPr>
        <p:txBody>
          <a:bodyPr spcFirstLastPara="1" wrap="square" lIns="182875" tIns="91425" rIns="91425" bIns="91425" anchor="ctr" anchorCtr="0">
            <a:noAutofit/>
          </a:bodyPr>
          <a:lstStyle/>
          <a:p>
            <a:pPr marL="0" lvl="0" indent="0" algn="ctr" rtl="0">
              <a:spcBef>
                <a:spcPts val="0"/>
              </a:spcBef>
              <a:spcAft>
                <a:spcPts val="0"/>
              </a:spcAft>
              <a:buNone/>
            </a:pPr>
            <a:r>
              <a:rPr lang="en" sz="1200" b="1"/>
              <a:t>Pause / lunsj</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p:nvPr/>
        </p:nvSpPr>
        <p:spPr>
          <a:xfrm>
            <a:off x="5742900" y="434475"/>
            <a:ext cx="3004200" cy="291900"/>
          </a:xfrm>
          <a:prstGeom prst="rect">
            <a:avLst/>
          </a:prstGeom>
          <a:solidFill>
            <a:srgbClr val="FFFAB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126" name="Google Shape;126;p19"/>
          <p:cNvSpPr/>
          <p:nvPr/>
        </p:nvSpPr>
        <p:spPr>
          <a:xfrm>
            <a:off x="4648200" y="3144675"/>
            <a:ext cx="4098900" cy="1835866"/>
          </a:xfrm>
          <a:prstGeom prst="rect">
            <a:avLst/>
          </a:prstGeom>
          <a:solidFill>
            <a:srgbClr val="E9D1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7" name="Google Shape;127;p19"/>
          <p:cNvSpPr/>
          <p:nvPr/>
        </p:nvSpPr>
        <p:spPr>
          <a:xfrm>
            <a:off x="396900" y="3144749"/>
            <a:ext cx="4098900" cy="1835867"/>
          </a:xfrm>
          <a:prstGeom prst="rect">
            <a:avLst/>
          </a:prstGeom>
          <a:solidFill>
            <a:srgbClr val="FFE7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 name="Google Shape;128;p19"/>
          <p:cNvSpPr/>
          <p:nvPr/>
        </p:nvSpPr>
        <p:spPr>
          <a:xfrm>
            <a:off x="4648200" y="805575"/>
            <a:ext cx="4098900" cy="2233200"/>
          </a:xfrm>
          <a:prstGeom prst="rect">
            <a:avLst/>
          </a:prstGeom>
          <a:solidFill>
            <a:srgbClr val="D0F2D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9" name="Google Shape;129;p19"/>
          <p:cNvSpPr/>
          <p:nvPr/>
        </p:nvSpPr>
        <p:spPr>
          <a:xfrm>
            <a:off x="396900" y="805575"/>
            <a:ext cx="4098900" cy="2233200"/>
          </a:xfrm>
          <a:prstGeom prst="rect">
            <a:avLst/>
          </a:prstGeom>
          <a:solidFill>
            <a:srgbClr val="FFEE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p19"/>
          <p:cNvSpPr txBox="1">
            <a:spLocks noGrp="1"/>
          </p:cNvSpPr>
          <p:nvPr>
            <p:ph type="title"/>
          </p:nvPr>
        </p:nvSpPr>
        <p:spPr>
          <a:xfrm>
            <a:off x="318527" y="255875"/>
            <a:ext cx="4329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Delene dere skal gjennom</a:t>
            </a:r>
            <a:endParaRPr/>
          </a:p>
        </p:txBody>
      </p:sp>
      <p:sp>
        <p:nvSpPr>
          <p:cNvPr id="131" name="Google Shape;131;p19"/>
          <p:cNvSpPr/>
          <p:nvPr/>
        </p:nvSpPr>
        <p:spPr>
          <a:xfrm>
            <a:off x="583113" y="1034163"/>
            <a:ext cx="777300" cy="197700"/>
          </a:xfrm>
          <a:prstGeom prst="rect">
            <a:avLst/>
          </a:prstGeom>
          <a:solidFill>
            <a:srgbClr val="FF9EB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Del 1</a:t>
            </a:r>
            <a:endParaRPr sz="1000" b="1"/>
          </a:p>
        </p:txBody>
      </p:sp>
      <p:sp>
        <p:nvSpPr>
          <p:cNvPr id="132" name="Google Shape;132;p19"/>
          <p:cNvSpPr/>
          <p:nvPr/>
        </p:nvSpPr>
        <p:spPr>
          <a:xfrm>
            <a:off x="4831788" y="1034163"/>
            <a:ext cx="777300" cy="197700"/>
          </a:xfrm>
          <a:prstGeom prst="rect">
            <a:avLst/>
          </a:prstGeom>
          <a:solidFill>
            <a:srgbClr val="2EC26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Del 2</a:t>
            </a:r>
            <a:endParaRPr sz="1000" b="1"/>
          </a:p>
        </p:txBody>
      </p:sp>
      <p:sp>
        <p:nvSpPr>
          <p:cNvPr id="133" name="Google Shape;133;p19"/>
          <p:cNvSpPr/>
          <p:nvPr/>
        </p:nvSpPr>
        <p:spPr>
          <a:xfrm>
            <a:off x="583113" y="3306663"/>
            <a:ext cx="777300" cy="197700"/>
          </a:xfrm>
          <a:prstGeom prst="rect">
            <a:avLst/>
          </a:prstGeom>
          <a:solidFill>
            <a:srgbClr val="FF97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Del 3</a:t>
            </a:r>
            <a:endParaRPr sz="1000" b="1"/>
          </a:p>
        </p:txBody>
      </p:sp>
      <p:sp>
        <p:nvSpPr>
          <p:cNvPr id="134" name="Google Shape;134;p19"/>
          <p:cNvSpPr/>
          <p:nvPr/>
        </p:nvSpPr>
        <p:spPr>
          <a:xfrm>
            <a:off x="4831788" y="3306663"/>
            <a:ext cx="777300" cy="197700"/>
          </a:xfrm>
          <a:prstGeom prst="rect">
            <a:avLst/>
          </a:prstGeom>
          <a:solidFill>
            <a:srgbClr val="B882E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Del 4</a:t>
            </a:r>
            <a:endParaRPr sz="1000" b="1"/>
          </a:p>
        </p:txBody>
      </p:sp>
      <p:sp>
        <p:nvSpPr>
          <p:cNvPr id="135" name="Google Shape;135;p19"/>
          <p:cNvSpPr txBox="1"/>
          <p:nvPr/>
        </p:nvSpPr>
        <p:spPr>
          <a:xfrm>
            <a:off x="495150" y="1231875"/>
            <a:ext cx="3902400" cy="164734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dirty="0">
                <a:solidFill>
                  <a:schemeClr val="dk1"/>
                </a:solidFill>
              </a:rPr>
              <a:t>Del 1 foregår i klasserommet. Klassen diskuterer oppmerksomhet og risiko, ser på kart og videoer. Det er lagt opp til at læreren viser på skjerm.</a:t>
            </a:r>
            <a:endParaRPr sz="900" dirty="0">
              <a:solidFill>
                <a:schemeClr val="dk1"/>
              </a:solidFill>
            </a:endParaRPr>
          </a:p>
          <a:p>
            <a:pPr marL="0" lvl="0" indent="0" algn="l" rtl="0">
              <a:lnSpc>
                <a:spcPct val="100000"/>
              </a:lnSpc>
              <a:spcBef>
                <a:spcPts val="1200"/>
              </a:spcBef>
              <a:spcAft>
                <a:spcPts val="0"/>
              </a:spcAft>
              <a:buNone/>
            </a:pPr>
            <a:r>
              <a:rPr lang="en" sz="900" b="1" dirty="0">
                <a:solidFill>
                  <a:schemeClr val="dk1"/>
                </a:solidFill>
              </a:rPr>
              <a:t>Forberedelse:</a:t>
            </a:r>
            <a:endParaRPr sz="900" b="1" dirty="0">
              <a:solidFill>
                <a:schemeClr val="dk1"/>
              </a:solidFill>
            </a:endParaRPr>
          </a:p>
          <a:p>
            <a:pPr marL="457200" lvl="0" indent="-285750" algn="l" rtl="0">
              <a:lnSpc>
                <a:spcPct val="100000"/>
              </a:lnSpc>
              <a:spcBef>
                <a:spcPts val="0"/>
              </a:spcBef>
              <a:spcAft>
                <a:spcPts val="0"/>
              </a:spcAft>
              <a:buClr>
                <a:srgbClr val="FF7CA2"/>
              </a:buClr>
              <a:buSzPts val="900"/>
              <a:buChar char="●"/>
            </a:pPr>
            <a:r>
              <a:rPr lang="en" sz="900" dirty="0">
                <a:solidFill>
                  <a:schemeClr val="dk1"/>
                </a:solidFill>
              </a:rPr>
              <a:t>Sett deg gjerne inn i forskningen bak barn, oppmerksomhet og sykling (s. 2) og forstå veilederrollen (s. 10)</a:t>
            </a:r>
            <a:endParaRPr sz="900" dirty="0">
              <a:solidFill>
                <a:schemeClr val="dk1"/>
              </a:solidFill>
            </a:endParaRPr>
          </a:p>
          <a:p>
            <a:pPr marL="457200" lvl="0" indent="-285750" algn="l" rtl="0">
              <a:lnSpc>
                <a:spcPct val="100000"/>
              </a:lnSpc>
              <a:spcBef>
                <a:spcPts val="0"/>
              </a:spcBef>
              <a:spcAft>
                <a:spcPts val="0"/>
              </a:spcAft>
              <a:buClr>
                <a:srgbClr val="FF7CA2"/>
              </a:buClr>
              <a:buSzPts val="900"/>
              <a:buChar char="●"/>
            </a:pPr>
            <a:r>
              <a:rPr lang="en" sz="900" dirty="0">
                <a:solidFill>
                  <a:schemeClr val="dk1"/>
                </a:solidFill>
              </a:rPr>
              <a:t>Test ut og bli litt kjent med karttjenesten </a:t>
            </a:r>
            <a:r>
              <a:rPr lang="nb-NO" sz="900" u="sng" dirty="0">
                <a:solidFill>
                  <a:schemeClr val="hlink"/>
                </a:solidFill>
                <a:hlinkClick r:id="rId3"/>
              </a:rPr>
              <a:t>Rogalandskartet</a:t>
            </a:r>
            <a:endParaRPr lang="nb-NO" sz="900" u="sng" dirty="0">
              <a:solidFill>
                <a:schemeClr val="dk1"/>
              </a:solidFill>
            </a:endParaRPr>
          </a:p>
          <a:p>
            <a:pPr marL="457200" lvl="0" indent="-285750" algn="l" rtl="0">
              <a:lnSpc>
                <a:spcPct val="100000"/>
              </a:lnSpc>
              <a:spcBef>
                <a:spcPts val="0"/>
              </a:spcBef>
              <a:spcAft>
                <a:spcPts val="0"/>
              </a:spcAft>
              <a:buClr>
                <a:srgbClr val="FF7CA2"/>
              </a:buClr>
              <a:buSzPts val="900"/>
              <a:buChar char="●"/>
            </a:pPr>
            <a:r>
              <a:rPr lang="nb-NO" sz="900" dirty="0">
                <a:solidFill>
                  <a:schemeClr val="dk1"/>
                </a:solidFill>
              </a:rPr>
              <a:t>Forbered elevene på noen av begrepene som brukes i denne delen (s. 6) </a:t>
            </a:r>
            <a:endParaRPr lang="nb-NO" sz="900" dirty="0">
              <a:solidFill>
                <a:schemeClr val="hlink"/>
              </a:solidFill>
            </a:endParaRPr>
          </a:p>
        </p:txBody>
      </p:sp>
      <p:sp>
        <p:nvSpPr>
          <p:cNvPr id="136" name="Google Shape;136;p19"/>
          <p:cNvSpPr txBox="1">
            <a:spLocks noGrp="1"/>
          </p:cNvSpPr>
          <p:nvPr>
            <p:ph type="sldNum" idx="12"/>
          </p:nvPr>
        </p:nvSpPr>
        <p:spPr>
          <a:xfrm>
            <a:off x="8472458" y="45870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137" name="Google Shape;137;p19"/>
          <p:cNvSpPr txBox="1"/>
          <p:nvPr/>
        </p:nvSpPr>
        <p:spPr>
          <a:xfrm>
            <a:off x="4746450" y="1231875"/>
            <a:ext cx="3902400" cy="159194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dirty="0">
                <a:solidFill>
                  <a:schemeClr val="dk1"/>
                </a:solidFill>
              </a:rPr>
              <a:t>Del 2 foregår ute, men dere kan eventuelt gå gjennom øvelsene og se demonstrasjonsvideoer inne først. Elevene skal utvikle ferdigheter på sykkel, slik at de har god kontroll på sykkelen.</a:t>
            </a:r>
            <a:endParaRPr sz="900" dirty="0">
              <a:solidFill>
                <a:schemeClr val="dk1"/>
              </a:solidFill>
            </a:endParaRPr>
          </a:p>
          <a:p>
            <a:pPr marL="0" lvl="0" indent="0" algn="l" rtl="0">
              <a:spcBef>
                <a:spcPts val="1200"/>
              </a:spcBef>
              <a:spcAft>
                <a:spcPts val="0"/>
              </a:spcAft>
              <a:buNone/>
            </a:pPr>
            <a:r>
              <a:rPr lang="en" sz="900" b="1" dirty="0">
                <a:solidFill>
                  <a:schemeClr val="dk1"/>
                </a:solidFill>
              </a:rPr>
              <a:t>Forberedelse:</a:t>
            </a:r>
            <a:endParaRPr sz="900" dirty="0">
              <a:solidFill>
                <a:schemeClr val="dk1"/>
              </a:solidFill>
            </a:endParaRPr>
          </a:p>
          <a:p>
            <a:pPr marL="457200" lvl="0" indent="-285750" algn="l" rtl="0">
              <a:lnSpc>
                <a:spcPct val="115000"/>
              </a:lnSpc>
              <a:spcBef>
                <a:spcPts val="0"/>
              </a:spcBef>
              <a:spcAft>
                <a:spcPts val="0"/>
              </a:spcAft>
              <a:buClr>
                <a:srgbClr val="2EC36C"/>
              </a:buClr>
              <a:buSzPts val="900"/>
              <a:buChar char="●"/>
            </a:pPr>
            <a:r>
              <a:rPr lang="en" sz="900" dirty="0">
                <a:solidFill>
                  <a:schemeClr val="dk1"/>
                </a:solidFill>
              </a:rPr>
              <a:t>Gjør deg kjent med ferdighetsøvelsene dere skal gjennom </a:t>
            </a:r>
            <a:r>
              <a:rPr lang="nb-NO" sz="900" dirty="0">
                <a:solidFill>
                  <a:schemeClr val="dk1"/>
                </a:solidFill>
              </a:rPr>
              <a:t>i del 2. Du kan gjerne </a:t>
            </a:r>
            <a:r>
              <a:rPr lang="nb-NO" sz="900" dirty="0" err="1">
                <a:solidFill>
                  <a:schemeClr val="dk1"/>
                </a:solidFill>
              </a:rPr>
              <a:t>printe</a:t>
            </a:r>
            <a:r>
              <a:rPr lang="nb-NO" sz="900" dirty="0">
                <a:solidFill>
                  <a:schemeClr val="dk1"/>
                </a:solidFill>
              </a:rPr>
              <a:t> ut beskrivelsene av øvelsene </a:t>
            </a:r>
            <a:r>
              <a:rPr lang="en" sz="900" dirty="0">
                <a:solidFill>
                  <a:schemeClr val="dk1"/>
                </a:solidFill>
              </a:rPr>
              <a:t>(s. 8). </a:t>
            </a:r>
            <a:endParaRPr sz="900" dirty="0">
              <a:solidFill>
                <a:schemeClr val="dk1"/>
              </a:solidFill>
            </a:endParaRPr>
          </a:p>
          <a:p>
            <a:pPr marL="457200" lvl="0" indent="-285750" algn="l" rtl="0">
              <a:lnSpc>
                <a:spcPct val="115000"/>
              </a:lnSpc>
              <a:spcBef>
                <a:spcPts val="0"/>
              </a:spcBef>
              <a:spcAft>
                <a:spcPts val="0"/>
              </a:spcAft>
              <a:buClr>
                <a:srgbClr val="2EC36C"/>
              </a:buClr>
              <a:buSzPts val="900"/>
              <a:buChar char="●"/>
            </a:pPr>
            <a:r>
              <a:rPr lang="en" sz="900" dirty="0">
                <a:solidFill>
                  <a:schemeClr val="dk1"/>
                </a:solidFill>
              </a:rPr>
              <a:t>Finn et egnet sted for ferdighetsøvelser.</a:t>
            </a:r>
            <a:endParaRPr sz="900" dirty="0">
              <a:solidFill>
                <a:schemeClr val="dk1"/>
              </a:solidFill>
            </a:endParaRPr>
          </a:p>
          <a:p>
            <a:pPr marL="457200" lvl="0" indent="-285750" algn="l" rtl="0">
              <a:lnSpc>
                <a:spcPct val="115000"/>
              </a:lnSpc>
              <a:spcBef>
                <a:spcPts val="0"/>
              </a:spcBef>
              <a:spcAft>
                <a:spcPts val="0"/>
              </a:spcAft>
              <a:buClr>
                <a:srgbClr val="2EC36C"/>
              </a:buClr>
              <a:buSzPts val="900"/>
              <a:buChar char="●"/>
            </a:pPr>
            <a:r>
              <a:rPr lang="en" sz="900" dirty="0">
                <a:solidFill>
                  <a:schemeClr val="dk1"/>
                </a:solidFill>
              </a:rPr>
              <a:t>Finn fram nødvendig utstyr, for eksempel kritt og kjegler.</a:t>
            </a:r>
            <a:endParaRPr sz="900" dirty="0">
              <a:solidFill>
                <a:schemeClr val="dk1"/>
              </a:solidFill>
            </a:endParaRPr>
          </a:p>
        </p:txBody>
      </p:sp>
      <p:sp>
        <p:nvSpPr>
          <p:cNvPr id="138" name="Google Shape;138;p19"/>
          <p:cNvSpPr txBox="1"/>
          <p:nvPr/>
        </p:nvSpPr>
        <p:spPr>
          <a:xfrm>
            <a:off x="495150" y="3521750"/>
            <a:ext cx="3902400" cy="155039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dirty="0">
                <a:solidFill>
                  <a:schemeClr val="dk1"/>
                </a:solidFill>
              </a:rPr>
              <a:t>Del 3 foregår først inne i klasserommet og så ute på sykkel i nærområdet. Læreren viser på skjerm i klasserommet, og dere bruker kart og tegner en trafikkløype i nærmiljøet. Senere skal dere ut og sykle trafikkløypa.</a:t>
            </a:r>
            <a:endParaRPr sz="900" dirty="0">
              <a:solidFill>
                <a:schemeClr val="dk1"/>
              </a:solidFill>
            </a:endParaRPr>
          </a:p>
          <a:p>
            <a:pPr marL="0" lvl="0" indent="0" algn="l" rtl="0">
              <a:spcBef>
                <a:spcPts val="1200"/>
              </a:spcBef>
              <a:spcAft>
                <a:spcPts val="0"/>
              </a:spcAft>
              <a:buNone/>
            </a:pPr>
            <a:r>
              <a:rPr lang="en" sz="900" b="1" dirty="0">
                <a:solidFill>
                  <a:schemeClr val="dk1"/>
                </a:solidFill>
              </a:rPr>
              <a:t>Forberedelse:</a:t>
            </a:r>
            <a:endParaRPr sz="900" dirty="0">
              <a:solidFill>
                <a:schemeClr val="dk1"/>
              </a:solidFill>
            </a:endParaRPr>
          </a:p>
          <a:p>
            <a:pPr marL="457200" lvl="0" indent="-285750" algn="l" rtl="0">
              <a:lnSpc>
                <a:spcPct val="115000"/>
              </a:lnSpc>
              <a:spcBef>
                <a:spcPts val="0"/>
              </a:spcBef>
              <a:spcAft>
                <a:spcPts val="0"/>
              </a:spcAft>
              <a:buClr>
                <a:srgbClr val="FF9700"/>
              </a:buClr>
              <a:buSzPts val="900"/>
              <a:buChar char="●"/>
            </a:pPr>
            <a:r>
              <a:rPr lang="en" sz="900" dirty="0">
                <a:solidFill>
                  <a:schemeClr val="dk1"/>
                </a:solidFill>
              </a:rPr>
              <a:t>Vurder om dere trenger å være flere voksne</a:t>
            </a:r>
            <a:endParaRPr sz="900" dirty="0">
              <a:solidFill>
                <a:schemeClr val="dk1"/>
              </a:solidFill>
            </a:endParaRPr>
          </a:p>
          <a:p>
            <a:pPr marL="457200" lvl="0" indent="-285750" algn="l" rtl="0">
              <a:spcBef>
                <a:spcPts val="0"/>
              </a:spcBef>
              <a:spcAft>
                <a:spcPts val="0"/>
              </a:spcAft>
              <a:buClr>
                <a:srgbClr val="FF9700"/>
              </a:buClr>
              <a:buSzPts val="900"/>
              <a:buChar char="●"/>
            </a:pPr>
            <a:r>
              <a:rPr lang="en" sz="900" dirty="0">
                <a:solidFill>
                  <a:schemeClr val="dk1"/>
                </a:solidFill>
              </a:rPr>
              <a:t>Se tips til trafikkløypa (s. 10–13)</a:t>
            </a:r>
          </a:p>
          <a:p>
            <a:pPr marL="457200" lvl="0" indent="-285750" algn="l" rtl="0">
              <a:spcBef>
                <a:spcPts val="0"/>
              </a:spcBef>
              <a:spcAft>
                <a:spcPts val="0"/>
              </a:spcAft>
              <a:buClr>
                <a:srgbClr val="FF9700"/>
              </a:buClr>
              <a:buSzPts val="900"/>
              <a:buChar char="●"/>
            </a:pPr>
            <a:r>
              <a:rPr lang="en" sz="900" dirty="0">
                <a:solidFill>
                  <a:schemeClr val="dk1"/>
                </a:solidFill>
              </a:rPr>
              <a:t>Test ut funksjonene </a:t>
            </a:r>
            <a:r>
              <a:rPr lang="nb-NO" sz="900" dirty="0">
                <a:solidFill>
                  <a:schemeClr val="dk1"/>
                </a:solidFill>
              </a:rPr>
              <a:t>i </a:t>
            </a:r>
            <a:r>
              <a:rPr kumimoji="0" lang="en" sz="900" b="0" i="0" u="none" strike="noStrike" kern="0" cap="none" spc="0" normalizeH="0" baseline="0" noProof="0" dirty="0">
                <a:ln>
                  <a:noFill/>
                </a:ln>
                <a:solidFill>
                  <a:srgbClr val="000000"/>
                </a:solidFill>
                <a:effectLst/>
                <a:uLnTx/>
                <a:uFillTx/>
                <a:latin typeface="Arial"/>
                <a:cs typeface="Arial"/>
                <a:sym typeface="Arial"/>
              </a:rPr>
              <a:t>karttjenesten </a:t>
            </a:r>
            <a:r>
              <a:rPr kumimoji="0" lang="nb-NO" sz="900" b="0" i="0" u="sng" strike="noStrike" kern="0" cap="none" spc="0" normalizeH="0" baseline="0" noProof="0" dirty="0">
                <a:ln>
                  <a:noFill/>
                </a:ln>
                <a:solidFill>
                  <a:srgbClr val="0097A7"/>
                </a:solidFill>
                <a:effectLst/>
                <a:uLnTx/>
                <a:uFillTx/>
                <a:latin typeface="Arial"/>
                <a:cs typeface="Arial"/>
                <a:sym typeface="Arial"/>
                <a:hlinkClick r:id="rId3"/>
              </a:rPr>
              <a:t>Rogalandskartet</a:t>
            </a:r>
            <a:endParaRPr sz="900" dirty="0">
              <a:solidFill>
                <a:schemeClr val="dk1"/>
              </a:solidFill>
            </a:endParaRPr>
          </a:p>
        </p:txBody>
      </p:sp>
      <p:sp>
        <p:nvSpPr>
          <p:cNvPr id="139" name="Google Shape;139;p19"/>
          <p:cNvSpPr txBox="1"/>
          <p:nvPr/>
        </p:nvSpPr>
        <p:spPr>
          <a:xfrm>
            <a:off x="4746450" y="3514069"/>
            <a:ext cx="4000550" cy="111412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dirty="0">
                <a:solidFill>
                  <a:schemeClr val="dk1"/>
                </a:solidFill>
              </a:rPr>
              <a:t>Del 4 kan gjennomføres ute eller inne. I denne delen skal dere reflektere over dagen og dele erfaringer. </a:t>
            </a:r>
            <a:endParaRPr sz="900" dirty="0">
              <a:solidFill>
                <a:schemeClr val="dk1"/>
              </a:solidFill>
            </a:endParaRPr>
          </a:p>
          <a:p>
            <a:pPr marL="0" lvl="0" indent="0" algn="l" rtl="0">
              <a:spcBef>
                <a:spcPts val="1200"/>
              </a:spcBef>
              <a:spcAft>
                <a:spcPts val="0"/>
              </a:spcAft>
              <a:buNone/>
            </a:pPr>
            <a:r>
              <a:rPr lang="en" sz="900" b="1" dirty="0">
                <a:solidFill>
                  <a:schemeClr val="dk1"/>
                </a:solidFill>
              </a:rPr>
              <a:t>Forberedelse:</a:t>
            </a:r>
            <a:endParaRPr sz="900" dirty="0">
              <a:solidFill>
                <a:schemeClr val="dk1"/>
              </a:solidFill>
            </a:endParaRPr>
          </a:p>
          <a:p>
            <a:pPr marL="457200" lvl="0" indent="-285750" algn="l" rtl="0">
              <a:lnSpc>
                <a:spcPct val="115000"/>
              </a:lnSpc>
              <a:spcBef>
                <a:spcPts val="0"/>
              </a:spcBef>
              <a:spcAft>
                <a:spcPts val="0"/>
              </a:spcAft>
              <a:buClr>
                <a:srgbClr val="B882E9"/>
              </a:buClr>
              <a:buSzPts val="900"/>
              <a:buChar char="●"/>
            </a:pPr>
            <a:r>
              <a:rPr lang="en" sz="900" dirty="0">
                <a:solidFill>
                  <a:schemeClr val="dk1"/>
                </a:solidFill>
              </a:rPr>
              <a:t>Se over diskusjonsspørsmålene </a:t>
            </a:r>
            <a:r>
              <a:rPr lang="nb-NO" sz="900" dirty="0">
                <a:solidFill>
                  <a:schemeClr val="dk1"/>
                </a:solidFill>
              </a:rPr>
              <a:t>i undervisningsopplegget til del 4. </a:t>
            </a:r>
            <a:endParaRPr lang="en" sz="900" dirty="0">
              <a:solidFill>
                <a:schemeClr val="dk1"/>
              </a:solidFill>
            </a:endParaRPr>
          </a:p>
          <a:p>
            <a:pPr marL="457200" lvl="0" indent="-285750" algn="l" rtl="0">
              <a:lnSpc>
                <a:spcPct val="115000"/>
              </a:lnSpc>
              <a:spcBef>
                <a:spcPts val="0"/>
              </a:spcBef>
              <a:spcAft>
                <a:spcPts val="0"/>
              </a:spcAft>
              <a:buClr>
                <a:srgbClr val="B882E9"/>
              </a:buClr>
              <a:buSzPts val="900"/>
              <a:buChar char="●"/>
            </a:pPr>
            <a:r>
              <a:rPr lang="en" sz="900" dirty="0">
                <a:solidFill>
                  <a:schemeClr val="dk1"/>
                </a:solidFill>
              </a:rPr>
              <a:t>Elevene trenger noe å skrive på og med</a:t>
            </a:r>
            <a:endParaRPr sz="900" dirty="0">
              <a:solidFill>
                <a:schemeClr val="dk1"/>
              </a:solidFill>
            </a:endParaRPr>
          </a:p>
        </p:txBody>
      </p:sp>
      <p:sp>
        <p:nvSpPr>
          <p:cNvPr id="140" name="Google Shape;140;p19"/>
          <p:cNvSpPr txBox="1"/>
          <p:nvPr/>
        </p:nvSpPr>
        <p:spPr>
          <a:xfrm>
            <a:off x="1360425" y="1034175"/>
            <a:ext cx="1968900" cy="19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i="1">
                <a:solidFill>
                  <a:schemeClr val="dk1"/>
                </a:solidFill>
              </a:rPr>
              <a:t>Oppmerksomhet og risiko</a:t>
            </a:r>
            <a:endParaRPr sz="1000" b="1" i="1">
              <a:solidFill>
                <a:schemeClr val="dk1"/>
              </a:solidFill>
            </a:endParaRPr>
          </a:p>
        </p:txBody>
      </p:sp>
      <p:sp>
        <p:nvSpPr>
          <p:cNvPr id="141" name="Google Shape;141;p19"/>
          <p:cNvSpPr txBox="1"/>
          <p:nvPr/>
        </p:nvSpPr>
        <p:spPr>
          <a:xfrm>
            <a:off x="5609087" y="1034163"/>
            <a:ext cx="2237271" cy="1948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i="1" dirty="0">
                <a:solidFill>
                  <a:schemeClr val="dk1"/>
                </a:solidFill>
              </a:rPr>
              <a:t>Ferdighetsøvelser </a:t>
            </a:r>
            <a:r>
              <a:rPr lang="nb-NO" sz="1000" b="1" i="1" dirty="0">
                <a:solidFill>
                  <a:schemeClr val="dk1"/>
                </a:solidFill>
              </a:rPr>
              <a:t>i skolegården</a:t>
            </a:r>
            <a:endParaRPr sz="1000" b="1" i="1" dirty="0">
              <a:solidFill>
                <a:schemeClr val="dk1"/>
              </a:solidFill>
            </a:endParaRPr>
          </a:p>
        </p:txBody>
      </p:sp>
      <p:sp>
        <p:nvSpPr>
          <p:cNvPr id="142" name="Google Shape;142;p19"/>
          <p:cNvSpPr txBox="1"/>
          <p:nvPr/>
        </p:nvSpPr>
        <p:spPr>
          <a:xfrm>
            <a:off x="1360424" y="3303775"/>
            <a:ext cx="2034957" cy="19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i="1" dirty="0">
                <a:solidFill>
                  <a:schemeClr val="dk1"/>
                </a:solidFill>
              </a:rPr>
              <a:t>Trafikkløype </a:t>
            </a:r>
            <a:r>
              <a:rPr lang="nb-NO" sz="1000" b="1" i="1" dirty="0">
                <a:solidFill>
                  <a:schemeClr val="dk1"/>
                </a:solidFill>
              </a:rPr>
              <a:t>i nærmiljøet</a:t>
            </a:r>
            <a:endParaRPr sz="1000" b="1" i="1" dirty="0">
              <a:solidFill>
                <a:schemeClr val="dk1"/>
              </a:solidFill>
            </a:endParaRPr>
          </a:p>
        </p:txBody>
      </p:sp>
      <p:sp>
        <p:nvSpPr>
          <p:cNvPr id="143" name="Google Shape;143;p19"/>
          <p:cNvSpPr txBox="1"/>
          <p:nvPr/>
        </p:nvSpPr>
        <p:spPr>
          <a:xfrm>
            <a:off x="5609100" y="3303775"/>
            <a:ext cx="2110800" cy="19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i="1">
                <a:solidFill>
                  <a:schemeClr val="dk1"/>
                </a:solidFill>
              </a:rPr>
              <a:t>Refleksjon</a:t>
            </a:r>
            <a:endParaRPr sz="1000" b="1" i="1">
              <a:solidFill>
                <a:schemeClr val="dk1"/>
              </a:solidFill>
            </a:endParaRPr>
          </a:p>
        </p:txBody>
      </p:sp>
      <p:sp>
        <p:nvSpPr>
          <p:cNvPr id="144" name="Google Shape;144;p19"/>
          <p:cNvSpPr txBox="1"/>
          <p:nvPr/>
        </p:nvSpPr>
        <p:spPr>
          <a:xfrm>
            <a:off x="0" y="0"/>
            <a:ext cx="9144000" cy="255900"/>
          </a:xfrm>
          <a:prstGeom prst="rect">
            <a:avLst/>
          </a:prstGeom>
          <a:solidFill>
            <a:srgbClr val="727CFE"/>
          </a:solidFill>
          <a:ln>
            <a:noFill/>
          </a:ln>
        </p:spPr>
        <p:txBody>
          <a:bodyPr spcFirstLastPara="1" wrap="square" lIns="91425" tIns="45700" rIns="91425" bIns="91425" anchor="t" anchorCtr="0">
            <a:noAutofit/>
          </a:bodyPr>
          <a:lstStyle/>
          <a:p>
            <a:pPr marL="0" lvl="0" indent="0" algn="l" rtl="0">
              <a:spcBef>
                <a:spcPts val="0"/>
              </a:spcBef>
              <a:spcAft>
                <a:spcPts val="0"/>
              </a:spcAft>
              <a:buNone/>
            </a:pPr>
            <a:r>
              <a:rPr lang="en" sz="1000" b="1">
                <a:solidFill>
                  <a:schemeClr val="lt1"/>
                </a:solidFill>
              </a:rPr>
              <a:t>Lærerforberedelser</a:t>
            </a:r>
            <a:endParaRPr sz="1000" b="1">
              <a:solidFill>
                <a:schemeClr val="lt1"/>
              </a:solidFill>
            </a:endParaRPr>
          </a:p>
        </p:txBody>
      </p:sp>
      <p:sp>
        <p:nvSpPr>
          <p:cNvPr id="145" name="Google Shape;145;p19"/>
          <p:cNvSpPr txBox="1"/>
          <p:nvPr/>
        </p:nvSpPr>
        <p:spPr>
          <a:xfrm>
            <a:off x="5976500" y="402800"/>
            <a:ext cx="2770500" cy="2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1C29D6"/>
                </a:solidFill>
              </a:rPr>
              <a:t>Tips!</a:t>
            </a:r>
            <a:r>
              <a:rPr lang="en" sz="1000" b="1" i="1">
                <a:solidFill>
                  <a:schemeClr val="dk1"/>
                </a:solidFill>
              </a:rPr>
              <a:t> </a:t>
            </a:r>
            <a:r>
              <a:rPr lang="en" sz="1000">
                <a:solidFill>
                  <a:schemeClr val="dk1"/>
                </a:solidFill>
              </a:rPr>
              <a:t>Denne siden kan være nyttig å printe ut</a:t>
            </a:r>
            <a:endParaRPr sz="1000">
              <a:solidFill>
                <a:schemeClr val="dk1"/>
              </a:solidFill>
            </a:endParaRPr>
          </a:p>
        </p:txBody>
      </p:sp>
      <p:pic>
        <p:nvPicPr>
          <p:cNvPr id="146" name="Google Shape;146;p19"/>
          <p:cNvPicPr preferRelativeResize="0"/>
          <p:nvPr/>
        </p:nvPicPr>
        <p:blipFill>
          <a:blip r:embed="rId4">
            <a:alphaModFix/>
          </a:blip>
          <a:stretch>
            <a:fillRect/>
          </a:stretch>
        </p:blipFill>
        <p:spPr>
          <a:xfrm>
            <a:off x="5845125" y="481598"/>
            <a:ext cx="197700" cy="197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FBFF"/>
        </a:solidFill>
        <a:effectLst/>
      </p:bgPr>
    </p:bg>
    <p:spTree>
      <p:nvGrpSpPr>
        <p:cNvPr id="1" name="Shape 169"/>
        <p:cNvGrpSpPr/>
        <p:nvPr/>
      </p:nvGrpSpPr>
      <p:grpSpPr>
        <a:xfrm>
          <a:off x="0" y="0"/>
          <a:ext cx="0" cy="0"/>
          <a:chOff x="0" y="0"/>
          <a:chExt cx="0" cy="0"/>
        </a:xfrm>
      </p:grpSpPr>
      <p:sp>
        <p:nvSpPr>
          <p:cNvPr id="170" name="Google Shape;17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defTabSz="914378"/>
            <a:fld id="{00000000-1234-1234-1234-123412341234}" type="slidenum">
              <a:rPr lang="en">
                <a:ea typeface="+mn-ea"/>
              </a:rPr>
              <a:pPr defTabSz="914378"/>
              <a:t>6</a:t>
            </a:fld>
            <a:endParaRPr>
              <a:ea typeface="+mn-ea"/>
            </a:endParaRPr>
          </a:p>
        </p:txBody>
      </p:sp>
      <p:sp>
        <p:nvSpPr>
          <p:cNvPr id="171" name="Google Shape;171;p21"/>
          <p:cNvSpPr txBox="1">
            <a:spLocks noGrp="1"/>
          </p:cNvSpPr>
          <p:nvPr>
            <p:ph type="title"/>
          </p:nvPr>
        </p:nvSpPr>
        <p:spPr>
          <a:xfrm>
            <a:off x="2387101" y="973600"/>
            <a:ext cx="4369799" cy="1046410"/>
          </a:xfrm>
          <a:prstGeom prst="rect">
            <a:avLst/>
          </a:prstGeom>
        </p:spPr>
        <p:txBody>
          <a:bodyPr spcFirstLastPara="1" wrap="square" lIns="91425" tIns="91425" rIns="91425" bIns="91425" anchor="t" anchorCtr="0">
            <a:spAutoFit/>
          </a:bodyPr>
          <a:lstStyle/>
          <a:p>
            <a:pPr algn="ctr"/>
            <a:r>
              <a:rPr lang="en" dirty="0"/>
              <a:t>Del 1: Oppmerksomhet og risiko</a:t>
            </a:r>
            <a:endParaRPr dirty="0"/>
          </a:p>
        </p:txBody>
      </p:sp>
      <p:sp>
        <p:nvSpPr>
          <p:cNvPr id="172" name="Google Shape;172;p21"/>
          <p:cNvSpPr txBox="1"/>
          <p:nvPr/>
        </p:nvSpPr>
        <p:spPr>
          <a:xfrm>
            <a:off x="2502725" y="1773825"/>
            <a:ext cx="4369800" cy="2669100"/>
          </a:xfrm>
          <a:prstGeom prst="rect">
            <a:avLst/>
          </a:prstGeom>
          <a:noFill/>
          <a:ln>
            <a:noFill/>
          </a:ln>
        </p:spPr>
        <p:txBody>
          <a:bodyPr spcFirstLastPara="1" wrap="square" lIns="91425" tIns="91425" rIns="91425" bIns="91425" anchor="t" anchorCtr="0">
            <a:noAutofit/>
          </a:bodyPr>
          <a:lstStyle/>
          <a:p>
            <a:pPr defTabSz="914378"/>
            <a:r>
              <a:rPr lang="en" dirty="0">
                <a:ea typeface="+mn-ea"/>
              </a:rPr>
              <a:t>I del 1 skal du og elevene diskutere risikovurdering og oppmerksomhet ved hjelp av bilder og videoer. </a:t>
            </a:r>
          </a:p>
          <a:p>
            <a:pPr defTabSz="914378"/>
            <a:r>
              <a:rPr lang="en" dirty="0">
                <a:ea typeface="+mn-ea"/>
              </a:rPr>
              <a:t>Her kan det komme mange nye begreper for elevene. Forbered gjerne elevene på noen av begrepene for å få god flyt </a:t>
            </a:r>
            <a:r>
              <a:rPr lang="nb-NO" dirty="0">
                <a:ea typeface="+mn-ea"/>
              </a:rPr>
              <a:t>i diskusjonen. De kan for eksempel ha i lekse å tenke gjennom/snakke med en voksen om hva de legger i følgende begreper: </a:t>
            </a:r>
            <a:endParaRPr lang="en" dirty="0">
              <a:ea typeface="+mn-ea"/>
            </a:endParaRPr>
          </a:p>
          <a:p>
            <a:pPr marL="257175" indent="-257175" defTabSz="914378">
              <a:buFontTx/>
              <a:buChar char="-"/>
            </a:pPr>
            <a:r>
              <a:rPr lang="nb-NO" i="1" dirty="0">
                <a:ea typeface="+mn-ea"/>
              </a:rPr>
              <a:t>Hva er et veikryss?</a:t>
            </a:r>
          </a:p>
          <a:p>
            <a:pPr marL="257175" indent="-257175" defTabSz="914378">
              <a:buFontTx/>
              <a:buChar char="-"/>
            </a:pPr>
            <a:r>
              <a:rPr lang="nb-NO" i="1" dirty="0">
                <a:ea typeface="+mn-ea"/>
              </a:rPr>
              <a:t>Hva betyr det å</a:t>
            </a:r>
            <a:r>
              <a:rPr lang="en" i="1" dirty="0">
                <a:ea typeface="+mn-ea"/>
              </a:rPr>
              <a:t> orientere seg?</a:t>
            </a:r>
          </a:p>
          <a:p>
            <a:pPr marL="257175" indent="-257175" defTabSz="914378">
              <a:buFontTx/>
              <a:buChar char="-"/>
            </a:pPr>
            <a:r>
              <a:rPr lang="en" i="1" dirty="0">
                <a:ea typeface="+mn-ea"/>
              </a:rPr>
              <a:t>Hva betyr risiko?</a:t>
            </a:r>
          </a:p>
          <a:p>
            <a:pPr marL="257175" indent="-257175" defTabSz="914378">
              <a:buFontTx/>
              <a:buChar char="-"/>
            </a:pPr>
            <a:endParaRPr lang="nb-NO" dirty="0">
              <a:ea typeface="+mn-ea"/>
            </a:endParaRPr>
          </a:p>
        </p:txBody>
      </p:sp>
      <p:sp>
        <p:nvSpPr>
          <p:cNvPr id="173" name="Google Shape;173;p21"/>
          <p:cNvSpPr txBox="1"/>
          <p:nvPr/>
        </p:nvSpPr>
        <p:spPr>
          <a:xfrm>
            <a:off x="0" y="0"/>
            <a:ext cx="9144000" cy="255900"/>
          </a:xfrm>
          <a:prstGeom prst="rect">
            <a:avLst/>
          </a:prstGeom>
          <a:solidFill>
            <a:srgbClr val="727CFE"/>
          </a:solidFill>
          <a:ln>
            <a:noFill/>
          </a:ln>
        </p:spPr>
        <p:txBody>
          <a:bodyPr spcFirstLastPara="1" wrap="square" lIns="91425" tIns="45700" rIns="91425" bIns="91425" anchor="t" anchorCtr="0">
            <a:noAutofit/>
          </a:bodyPr>
          <a:lstStyle/>
          <a:p>
            <a:pPr defTabSz="914378"/>
            <a:r>
              <a:rPr lang="en" sz="1000" b="1">
                <a:solidFill>
                  <a:srgbClr val="FFFFFF"/>
                </a:solidFill>
                <a:ea typeface="+mn-ea"/>
              </a:rPr>
              <a:t>Lærerforberedelser</a:t>
            </a:r>
            <a:endParaRPr sz="1000" b="1">
              <a:solidFill>
                <a:srgbClr val="FFFFFF"/>
              </a:solidFill>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FBFF"/>
        </a:solidFill>
        <a:effectLst/>
      </p:bgPr>
    </p:bg>
    <p:spTree>
      <p:nvGrpSpPr>
        <p:cNvPr id="1" name="Shape 169"/>
        <p:cNvGrpSpPr/>
        <p:nvPr/>
      </p:nvGrpSpPr>
      <p:grpSpPr>
        <a:xfrm>
          <a:off x="0" y="0"/>
          <a:ext cx="0" cy="0"/>
          <a:chOff x="0" y="0"/>
          <a:chExt cx="0" cy="0"/>
        </a:xfrm>
      </p:grpSpPr>
      <p:sp>
        <p:nvSpPr>
          <p:cNvPr id="170" name="Google Shape;17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defTabSz="914378"/>
            <a:fld id="{00000000-1234-1234-1234-123412341234}" type="slidenum">
              <a:rPr lang="en">
                <a:ea typeface="+mn-ea"/>
              </a:rPr>
              <a:pPr defTabSz="914378"/>
              <a:t>7</a:t>
            </a:fld>
            <a:endParaRPr>
              <a:ea typeface="+mn-ea"/>
            </a:endParaRPr>
          </a:p>
        </p:txBody>
      </p:sp>
      <p:sp>
        <p:nvSpPr>
          <p:cNvPr id="171" name="Google Shape;171;p21"/>
          <p:cNvSpPr txBox="1">
            <a:spLocks noGrp="1"/>
          </p:cNvSpPr>
          <p:nvPr>
            <p:ph type="title"/>
          </p:nvPr>
        </p:nvSpPr>
        <p:spPr>
          <a:xfrm>
            <a:off x="2387101" y="973600"/>
            <a:ext cx="4369799" cy="615523"/>
          </a:xfrm>
          <a:prstGeom prst="rect">
            <a:avLst/>
          </a:prstGeom>
        </p:spPr>
        <p:txBody>
          <a:bodyPr spcFirstLastPara="1" wrap="square" lIns="91425" tIns="91425" rIns="91425" bIns="91425" anchor="t" anchorCtr="0">
            <a:spAutoFit/>
          </a:bodyPr>
          <a:lstStyle/>
          <a:p>
            <a:pPr algn="ctr"/>
            <a:r>
              <a:rPr lang="en" dirty="0"/>
              <a:t>Del 2: Ferdighetsøvelser</a:t>
            </a:r>
            <a:endParaRPr dirty="0"/>
          </a:p>
        </p:txBody>
      </p:sp>
      <p:sp>
        <p:nvSpPr>
          <p:cNvPr id="172" name="Google Shape;172;p21"/>
          <p:cNvSpPr txBox="1"/>
          <p:nvPr/>
        </p:nvSpPr>
        <p:spPr>
          <a:xfrm>
            <a:off x="2502725" y="1773825"/>
            <a:ext cx="4369800" cy="2669100"/>
          </a:xfrm>
          <a:prstGeom prst="rect">
            <a:avLst/>
          </a:prstGeom>
          <a:noFill/>
          <a:ln>
            <a:noFill/>
          </a:ln>
        </p:spPr>
        <p:txBody>
          <a:bodyPr spcFirstLastPara="1" wrap="square" lIns="91425" tIns="91425" rIns="91425" bIns="91425" anchor="t" anchorCtr="0">
            <a:noAutofit/>
          </a:bodyPr>
          <a:lstStyle/>
          <a:p>
            <a:pPr defTabSz="914378"/>
            <a:r>
              <a:rPr lang="en" dirty="0">
                <a:ea typeface="+mn-ea"/>
              </a:rPr>
              <a:t>I del 2 skal elevene øve seg på å håndtere sykkelen og løfte blikket. Gjennom ferdighetsøvelser får elevene trene på balanse, bremsing, svinging og å starte opp</a:t>
            </a:r>
            <a:r>
              <a:rPr lang="nb-NO" dirty="0">
                <a:ea typeface="+mn-ea"/>
              </a:rPr>
              <a:t>. Lærer tegner opp øvelsene på forhånd, slik at det er enkelt for elevene å </a:t>
            </a:r>
            <a:r>
              <a:rPr lang="nb-NO">
                <a:ea typeface="+mn-ea"/>
              </a:rPr>
              <a:t>følge øvelsene.</a:t>
            </a:r>
            <a:endParaRPr dirty="0">
              <a:ea typeface="+mn-ea"/>
            </a:endParaRPr>
          </a:p>
        </p:txBody>
      </p:sp>
      <p:sp>
        <p:nvSpPr>
          <p:cNvPr id="173" name="Google Shape;173;p21"/>
          <p:cNvSpPr txBox="1"/>
          <p:nvPr/>
        </p:nvSpPr>
        <p:spPr>
          <a:xfrm>
            <a:off x="0" y="0"/>
            <a:ext cx="9144000" cy="255900"/>
          </a:xfrm>
          <a:prstGeom prst="rect">
            <a:avLst/>
          </a:prstGeom>
          <a:solidFill>
            <a:srgbClr val="727CFE"/>
          </a:solidFill>
          <a:ln>
            <a:noFill/>
          </a:ln>
        </p:spPr>
        <p:txBody>
          <a:bodyPr spcFirstLastPara="1" wrap="square" lIns="91425" tIns="45700" rIns="91425" bIns="91425" anchor="t" anchorCtr="0">
            <a:noAutofit/>
          </a:bodyPr>
          <a:lstStyle/>
          <a:p>
            <a:pPr defTabSz="914378"/>
            <a:r>
              <a:rPr lang="en" sz="1000" b="1">
                <a:solidFill>
                  <a:srgbClr val="FFFFFF"/>
                </a:solidFill>
                <a:ea typeface="+mn-ea"/>
              </a:rPr>
              <a:t>Lærerforberedelser</a:t>
            </a:r>
            <a:endParaRPr sz="1000" b="1">
              <a:solidFill>
                <a:srgbClr val="FFFFFF"/>
              </a:solidFill>
              <a:ea typeface="+mn-ea"/>
            </a:endParaRPr>
          </a:p>
        </p:txBody>
      </p:sp>
    </p:spTree>
    <p:extLst>
      <p:ext uri="{BB962C8B-B14F-4D97-AF65-F5344CB8AC3E}">
        <p14:creationId xmlns:p14="http://schemas.microsoft.com/office/powerpoint/2010/main" val="258706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152" name="Google Shape;152;p20"/>
          <p:cNvSpPr txBox="1">
            <a:spLocks noGrp="1"/>
          </p:cNvSpPr>
          <p:nvPr>
            <p:ph type="body" idx="1"/>
          </p:nvPr>
        </p:nvSpPr>
        <p:spPr>
          <a:xfrm>
            <a:off x="841850" y="1390825"/>
            <a:ext cx="4418100" cy="411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Målet med de praktiske øvelsene er at elevene skal lære seg å håndtere sykkelen.</a:t>
            </a:r>
            <a:endParaRPr/>
          </a:p>
          <a:p>
            <a:pPr marL="457200" lvl="0" indent="-317500" algn="l" rtl="0">
              <a:spcBef>
                <a:spcPts val="1200"/>
              </a:spcBef>
              <a:spcAft>
                <a:spcPts val="0"/>
              </a:spcAft>
              <a:buClr>
                <a:srgbClr val="1C29D6"/>
              </a:buClr>
              <a:buSzPts val="1400"/>
              <a:buChar char="●"/>
            </a:pPr>
            <a:r>
              <a:rPr lang="en"/>
              <a:t>Finn et egnet område og tegn opp øvelsene. </a:t>
            </a:r>
            <a:endParaRPr/>
          </a:p>
          <a:p>
            <a:pPr marL="0" lvl="0" indent="0" algn="l" rtl="0">
              <a:spcBef>
                <a:spcPts val="1200"/>
              </a:spcBef>
              <a:spcAft>
                <a:spcPts val="0"/>
              </a:spcAft>
              <a:buNone/>
            </a:pPr>
            <a:r>
              <a:rPr lang="en" sz="1050" b="1"/>
              <a:t>Gjennomføring med elevene:</a:t>
            </a:r>
            <a:r>
              <a:rPr lang="en" sz="1050"/>
              <a:t> </a:t>
            </a:r>
            <a:br>
              <a:rPr lang="en" sz="1050"/>
            </a:br>
            <a:r>
              <a:rPr lang="en" sz="1050"/>
              <a:t>Det er mange måter å gjennomføre dette på i praksis, avhengig av areal og antall elever. Her følger et forslag:</a:t>
            </a:r>
            <a:endParaRPr sz="1050"/>
          </a:p>
          <a:p>
            <a:pPr marL="457200" lvl="0" indent="-295275" algn="l" rtl="0">
              <a:spcBef>
                <a:spcPts val="1200"/>
              </a:spcBef>
              <a:spcAft>
                <a:spcPts val="0"/>
              </a:spcAft>
              <a:buClr>
                <a:srgbClr val="1C29D6"/>
              </a:buClr>
              <a:buSzPts val="1050"/>
              <a:buChar char="●"/>
            </a:pPr>
            <a:r>
              <a:rPr lang="en" sz="1050"/>
              <a:t>Del klassen i fire grupper (en gruppe per øvelse).</a:t>
            </a:r>
            <a:endParaRPr sz="1050"/>
          </a:p>
          <a:p>
            <a:pPr marL="457200" lvl="0" indent="-295275" algn="l" rtl="0">
              <a:spcBef>
                <a:spcPts val="0"/>
              </a:spcBef>
              <a:spcAft>
                <a:spcPts val="0"/>
              </a:spcAft>
              <a:buClr>
                <a:srgbClr val="1C29D6"/>
              </a:buClr>
              <a:buSzPts val="1050"/>
              <a:buChar char="●"/>
            </a:pPr>
            <a:r>
              <a:rPr lang="en" sz="1050"/>
              <a:t>Det finnes demonstrasjonsvideo under hver øvelse i del 2 (s. 21–24). Disse kan vises for klassen før dere går ut. Du kan også demonstrere øvelsene utendørs, før elevene fordeler seg på hver sin øvelse. </a:t>
            </a:r>
            <a:endParaRPr sz="1050"/>
          </a:p>
          <a:p>
            <a:pPr marL="457200" lvl="0" indent="-295275" algn="l" rtl="0">
              <a:spcBef>
                <a:spcPts val="0"/>
              </a:spcBef>
              <a:spcAft>
                <a:spcPts val="0"/>
              </a:spcAft>
              <a:buClr>
                <a:srgbClr val="1C29D6"/>
              </a:buClr>
              <a:buSzPts val="1050"/>
              <a:buChar char="●"/>
            </a:pPr>
            <a:r>
              <a:rPr lang="en" sz="1050"/>
              <a:t>Gruppene er på hver stasjon i 3–5 minutter, før de rullerer. </a:t>
            </a:r>
            <a:endParaRPr sz="1050"/>
          </a:p>
          <a:p>
            <a:pPr marL="0" lvl="0" indent="0" algn="l" rtl="0">
              <a:spcBef>
                <a:spcPts val="1200"/>
              </a:spcBef>
              <a:spcAft>
                <a:spcPts val="1200"/>
              </a:spcAft>
              <a:buNone/>
            </a:pPr>
            <a:r>
              <a:rPr lang="en"/>
              <a:t> </a:t>
            </a:r>
            <a:endParaRPr/>
          </a:p>
        </p:txBody>
      </p:sp>
      <p:sp>
        <p:nvSpPr>
          <p:cNvPr id="153" name="Google Shape;153;p20"/>
          <p:cNvSpPr txBox="1"/>
          <p:nvPr/>
        </p:nvSpPr>
        <p:spPr>
          <a:xfrm>
            <a:off x="0" y="0"/>
            <a:ext cx="9144000" cy="255900"/>
          </a:xfrm>
          <a:prstGeom prst="rect">
            <a:avLst/>
          </a:prstGeom>
          <a:solidFill>
            <a:srgbClr val="727CFE"/>
          </a:solidFill>
          <a:ln>
            <a:noFill/>
          </a:ln>
        </p:spPr>
        <p:txBody>
          <a:bodyPr spcFirstLastPara="1" wrap="square" lIns="91425" tIns="45700" rIns="91425" bIns="91425" anchor="t" anchorCtr="0">
            <a:noAutofit/>
          </a:bodyPr>
          <a:lstStyle/>
          <a:p>
            <a:pPr marL="0" lvl="0" indent="0" algn="l" rtl="0">
              <a:spcBef>
                <a:spcPts val="0"/>
              </a:spcBef>
              <a:spcAft>
                <a:spcPts val="0"/>
              </a:spcAft>
              <a:buNone/>
            </a:pPr>
            <a:r>
              <a:rPr lang="en" sz="1000" b="1">
                <a:solidFill>
                  <a:schemeClr val="lt1"/>
                </a:solidFill>
              </a:rPr>
              <a:t>Lærerforberedelser</a:t>
            </a:r>
            <a:endParaRPr sz="1000" b="1">
              <a:solidFill>
                <a:schemeClr val="lt1"/>
              </a:solidFill>
            </a:endParaRPr>
          </a:p>
        </p:txBody>
      </p:sp>
      <p:sp>
        <p:nvSpPr>
          <p:cNvPr id="154" name="Google Shape;154;p20"/>
          <p:cNvSpPr txBox="1">
            <a:spLocks noGrp="1"/>
          </p:cNvSpPr>
          <p:nvPr>
            <p:ph type="title"/>
          </p:nvPr>
        </p:nvSpPr>
        <p:spPr>
          <a:xfrm>
            <a:off x="800350" y="359750"/>
            <a:ext cx="4757700" cy="985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2600"/>
              <a:t>Forberedelser til praktiske sykkeløvelser</a:t>
            </a:r>
            <a:endParaRPr sz="2600"/>
          </a:p>
        </p:txBody>
      </p:sp>
      <p:pic>
        <p:nvPicPr>
          <p:cNvPr id="155" name="Google Shape;155;p20"/>
          <p:cNvPicPr preferRelativeResize="0"/>
          <p:nvPr/>
        </p:nvPicPr>
        <p:blipFill>
          <a:blip r:embed="rId3">
            <a:alphaModFix/>
          </a:blip>
          <a:stretch>
            <a:fillRect/>
          </a:stretch>
        </p:blipFill>
        <p:spPr>
          <a:xfrm>
            <a:off x="5380741" y="663491"/>
            <a:ext cx="1211080" cy="1614778"/>
          </a:xfrm>
          <a:prstGeom prst="rect">
            <a:avLst/>
          </a:prstGeom>
          <a:noFill/>
          <a:ln>
            <a:noFill/>
          </a:ln>
        </p:spPr>
      </p:pic>
      <p:pic>
        <p:nvPicPr>
          <p:cNvPr id="156" name="Google Shape;156;p20"/>
          <p:cNvPicPr preferRelativeResize="0"/>
          <p:nvPr/>
        </p:nvPicPr>
        <p:blipFill>
          <a:blip r:embed="rId4">
            <a:alphaModFix/>
          </a:blip>
          <a:stretch>
            <a:fillRect/>
          </a:stretch>
        </p:blipFill>
        <p:spPr>
          <a:xfrm>
            <a:off x="7105500" y="716810"/>
            <a:ext cx="1211076" cy="1614792"/>
          </a:xfrm>
          <a:prstGeom prst="rect">
            <a:avLst/>
          </a:prstGeom>
          <a:noFill/>
          <a:ln>
            <a:noFill/>
          </a:ln>
        </p:spPr>
      </p:pic>
      <p:pic>
        <p:nvPicPr>
          <p:cNvPr id="157" name="Google Shape;157;p20"/>
          <p:cNvPicPr preferRelativeResize="0"/>
          <p:nvPr/>
        </p:nvPicPr>
        <p:blipFill>
          <a:blip r:embed="rId5">
            <a:alphaModFix/>
          </a:blip>
          <a:stretch>
            <a:fillRect/>
          </a:stretch>
        </p:blipFill>
        <p:spPr>
          <a:xfrm>
            <a:off x="5432465" y="2739193"/>
            <a:ext cx="1396969" cy="1862631"/>
          </a:xfrm>
          <a:prstGeom prst="rect">
            <a:avLst/>
          </a:prstGeom>
          <a:noFill/>
          <a:ln>
            <a:noFill/>
          </a:ln>
        </p:spPr>
      </p:pic>
      <p:pic>
        <p:nvPicPr>
          <p:cNvPr id="158" name="Google Shape;158;p20"/>
          <p:cNvPicPr preferRelativeResize="0"/>
          <p:nvPr/>
        </p:nvPicPr>
        <p:blipFill rotWithShape="1">
          <a:blip r:embed="rId6">
            <a:alphaModFix/>
          </a:blip>
          <a:srcRect r="20954" b="9673"/>
          <a:stretch/>
        </p:blipFill>
        <p:spPr>
          <a:xfrm>
            <a:off x="7105512" y="2863124"/>
            <a:ext cx="1059887" cy="1614778"/>
          </a:xfrm>
          <a:prstGeom prst="rect">
            <a:avLst/>
          </a:prstGeom>
          <a:noFill/>
          <a:ln>
            <a:noFill/>
          </a:ln>
        </p:spPr>
      </p:pic>
      <p:sp>
        <p:nvSpPr>
          <p:cNvPr id="159" name="Google Shape;159;p20"/>
          <p:cNvSpPr txBox="1"/>
          <p:nvPr/>
        </p:nvSpPr>
        <p:spPr>
          <a:xfrm>
            <a:off x="5038300" y="2246069"/>
            <a:ext cx="1744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1C29D6"/>
                </a:solidFill>
              </a:rPr>
              <a:t>Sykling i firkant</a:t>
            </a:r>
            <a:endParaRPr sz="1200" b="1">
              <a:solidFill>
                <a:srgbClr val="1C29D6"/>
              </a:solidFill>
            </a:endParaRPr>
          </a:p>
          <a:p>
            <a:pPr marL="0" lvl="0" indent="0" algn="ctr" rtl="0">
              <a:spcBef>
                <a:spcPts val="0"/>
              </a:spcBef>
              <a:spcAft>
                <a:spcPts val="0"/>
              </a:spcAft>
              <a:buNone/>
            </a:pPr>
            <a:r>
              <a:rPr lang="en" sz="1000" b="1">
                <a:solidFill>
                  <a:schemeClr val="dk1"/>
                </a:solidFill>
              </a:rPr>
              <a:t>Ca. 4 x 4 m</a:t>
            </a:r>
            <a:endParaRPr sz="1000" b="1">
              <a:solidFill>
                <a:schemeClr val="dk1"/>
              </a:solidFill>
            </a:endParaRPr>
          </a:p>
        </p:txBody>
      </p:sp>
      <p:sp>
        <p:nvSpPr>
          <p:cNvPr id="160" name="Google Shape;160;p20"/>
          <p:cNvSpPr txBox="1"/>
          <p:nvPr/>
        </p:nvSpPr>
        <p:spPr>
          <a:xfrm>
            <a:off x="5038299" y="4509300"/>
            <a:ext cx="1744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1C29D6"/>
                </a:solidFill>
              </a:rPr>
              <a:t>Sykling i åttetall</a:t>
            </a:r>
            <a:endParaRPr sz="1200" b="1">
              <a:solidFill>
                <a:srgbClr val="1C29D6"/>
              </a:solidFill>
            </a:endParaRPr>
          </a:p>
          <a:p>
            <a:pPr marL="0" lvl="0" indent="0" algn="ctr" rtl="0">
              <a:spcBef>
                <a:spcPts val="0"/>
              </a:spcBef>
              <a:spcAft>
                <a:spcPts val="0"/>
              </a:spcAft>
              <a:buNone/>
            </a:pPr>
            <a:r>
              <a:rPr lang="en" sz="1000" b="1">
                <a:solidFill>
                  <a:schemeClr val="dk1"/>
                </a:solidFill>
              </a:rPr>
              <a:t>Ca. 5 m lang</a:t>
            </a:r>
            <a:endParaRPr sz="1200" b="1">
              <a:solidFill>
                <a:srgbClr val="1C29D6"/>
              </a:solidFill>
            </a:endParaRPr>
          </a:p>
        </p:txBody>
      </p:sp>
      <p:sp>
        <p:nvSpPr>
          <p:cNvPr id="161" name="Google Shape;161;p20"/>
          <p:cNvSpPr txBox="1"/>
          <p:nvPr/>
        </p:nvSpPr>
        <p:spPr>
          <a:xfrm>
            <a:off x="6943275" y="2246069"/>
            <a:ext cx="14235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1C29D6"/>
                </a:solidFill>
              </a:rPr>
              <a:t>Sykle, stopp og hold balansen</a:t>
            </a:r>
            <a:endParaRPr sz="1200" b="1">
              <a:solidFill>
                <a:srgbClr val="1C29D6"/>
              </a:solidFill>
            </a:endParaRPr>
          </a:p>
          <a:p>
            <a:pPr marL="0" lvl="0" indent="0" algn="ctr" rtl="0">
              <a:spcBef>
                <a:spcPts val="0"/>
              </a:spcBef>
              <a:spcAft>
                <a:spcPts val="0"/>
              </a:spcAft>
              <a:buNone/>
            </a:pPr>
            <a:r>
              <a:rPr lang="en" sz="1000" b="1">
                <a:solidFill>
                  <a:schemeClr val="dk1"/>
                </a:solidFill>
              </a:rPr>
              <a:t>Ca. 10 m lang</a:t>
            </a:r>
            <a:endParaRPr sz="1200" b="1">
              <a:solidFill>
                <a:srgbClr val="1C29D6"/>
              </a:solidFill>
            </a:endParaRPr>
          </a:p>
        </p:txBody>
      </p:sp>
      <p:sp>
        <p:nvSpPr>
          <p:cNvPr id="162" name="Google Shape;162;p20"/>
          <p:cNvSpPr txBox="1"/>
          <p:nvPr/>
        </p:nvSpPr>
        <p:spPr>
          <a:xfrm>
            <a:off x="6908599" y="4509300"/>
            <a:ext cx="1744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1C29D6"/>
                </a:solidFill>
              </a:rPr>
              <a:t>Starte og stoppe</a:t>
            </a:r>
            <a:endParaRPr sz="1200" b="1">
              <a:solidFill>
                <a:srgbClr val="1C29D6"/>
              </a:solidFill>
            </a:endParaRPr>
          </a:p>
          <a:p>
            <a:pPr marL="0" lvl="0" indent="0" algn="ctr" rtl="0">
              <a:spcBef>
                <a:spcPts val="0"/>
              </a:spcBef>
              <a:spcAft>
                <a:spcPts val="0"/>
              </a:spcAft>
              <a:buNone/>
            </a:pPr>
            <a:r>
              <a:rPr lang="en" sz="1000" b="1">
                <a:solidFill>
                  <a:schemeClr val="dk1"/>
                </a:solidFill>
              </a:rPr>
              <a:t>Ca. 15 m lang</a:t>
            </a:r>
            <a:endParaRPr sz="1200" b="1">
              <a:solidFill>
                <a:srgbClr val="1C29D6"/>
              </a:solidFill>
            </a:endParaRPr>
          </a:p>
        </p:txBody>
      </p:sp>
      <p:sp>
        <p:nvSpPr>
          <p:cNvPr id="163" name="Google Shape;163;p20"/>
          <p:cNvSpPr/>
          <p:nvPr/>
        </p:nvSpPr>
        <p:spPr>
          <a:xfrm>
            <a:off x="5742900" y="434475"/>
            <a:ext cx="3004200" cy="291900"/>
          </a:xfrm>
          <a:prstGeom prst="rect">
            <a:avLst/>
          </a:prstGeom>
          <a:solidFill>
            <a:srgbClr val="FFFAB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164" name="Google Shape;164;p20"/>
          <p:cNvSpPr txBox="1"/>
          <p:nvPr/>
        </p:nvSpPr>
        <p:spPr>
          <a:xfrm>
            <a:off x="5976500" y="402800"/>
            <a:ext cx="2770500" cy="2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1C29D6"/>
                </a:solidFill>
              </a:rPr>
              <a:t>Tips!</a:t>
            </a:r>
            <a:r>
              <a:rPr lang="en" sz="1000" b="1" i="1">
                <a:solidFill>
                  <a:schemeClr val="dk1"/>
                </a:solidFill>
              </a:rPr>
              <a:t> </a:t>
            </a:r>
            <a:r>
              <a:rPr lang="en" sz="1000">
                <a:solidFill>
                  <a:schemeClr val="dk1"/>
                </a:solidFill>
              </a:rPr>
              <a:t>Denne siden kan være nyttig å printe ut</a:t>
            </a:r>
            <a:endParaRPr sz="1000">
              <a:solidFill>
                <a:schemeClr val="dk1"/>
              </a:solidFill>
            </a:endParaRPr>
          </a:p>
        </p:txBody>
      </p:sp>
      <p:pic>
        <p:nvPicPr>
          <p:cNvPr id="165" name="Google Shape;165;p20"/>
          <p:cNvPicPr preferRelativeResize="0"/>
          <p:nvPr/>
        </p:nvPicPr>
        <p:blipFill>
          <a:blip r:embed="rId7">
            <a:alphaModFix/>
          </a:blip>
          <a:stretch>
            <a:fillRect/>
          </a:stretch>
        </p:blipFill>
        <p:spPr>
          <a:xfrm>
            <a:off x="5845125" y="481598"/>
            <a:ext cx="197700" cy="197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FBFF"/>
        </a:solidFill>
        <a:effectLst/>
      </p:bgPr>
    </p:bg>
    <p:spTree>
      <p:nvGrpSpPr>
        <p:cNvPr id="1" name="Shape 169"/>
        <p:cNvGrpSpPr/>
        <p:nvPr/>
      </p:nvGrpSpPr>
      <p:grpSpPr>
        <a:xfrm>
          <a:off x="0" y="0"/>
          <a:ext cx="0" cy="0"/>
          <a:chOff x="0" y="0"/>
          <a:chExt cx="0" cy="0"/>
        </a:xfrm>
      </p:grpSpPr>
      <p:sp>
        <p:nvSpPr>
          <p:cNvPr id="170" name="Google Shape;17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defTabSz="914378"/>
            <a:fld id="{00000000-1234-1234-1234-123412341234}" type="slidenum">
              <a:rPr lang="en">
                <a:ea typeface="+mn-ea"/>
              </a:rPr>
              <a:pPr defTabSz="914378"/>
              <a:t>9</a:t>
            </a:fld>
            <a:endParaRPr>
              <a:ea typeface="+mn-ea"/>
            </a:endParaRPr>
          </a:p>
        </p:txBody>
      </p:sp>
      <p:sp>
        <p:nvSpPr>
          <p:cNvPr id="171" name="Google Shape;171;p21"/>
          <p:cNvSpPr txBox="1">
            <a:spLocks noGrp="1"/>
          </p:cNvSpPr>
          <p:nvPr>
            <p:ph type="title"/>
          </p:nvPr>
        </p:nvSpPr>
        <p:spPr>
          <a:xfrm>
            <a:off x="2387101" y="973600"/>
            <a:ext cx="4369799" cy="615523"/>
          </a:xfrm>
          <a:prstGeom prst="rect">
            <a:avLst/>
          </a:prstGeom>
        </p:spPr>
        <p:txBody>
          <a:bodyPr spcFirstLastPara="1" wrap="square" lIns="91425" tIns="91425" rIns="91425" bIns="91425" anchor="t" anchorCtr="0">
            <a:spAutoFit/>
          </a:bodyPr>
          <a:lstStyle/>
          <a:p>
            <a:pPr algn="ctr"/>
            <a:r>
              <a:rPr lang="en" dirty="0"/>
              <a:t>Del 3: Trafikkløype</a:t>
            </a:r>
            <a:endParaRPr dirty="0"/>
          </a:p>
        </p:txBody>
      </p:sp>
      <p:sp>
        <p:nvSpPr>
          <p:cNvPr id="172" name="Google Shape;172;p21"/>
          <p:cNvSpPr txBox="1"/>
          <p:nvPr/>
        </p:nvSpPr>
        <p:spPr>
          <a:xfrm>
            <a:off x="2502725" y="1773825"/>
            <a:ext cx="4369800" cy="2669100"/>
          </a:xfrm>
          <a:prstGeom prst="rect">
            <a:avLst/>
          </a:prstGeom>
          <a:noFill/>
          <a:ln>
            <a:noFill/>
          </a:ln>
        </p:spPr>
        <p:txBody>
          <a:bodyPr spcFirstLastPara="1" wrap="square" lIns="91425" tIns="91425" rIns="91425" bIns="91425" anchor="t" anchorCtr="0">
            <a:noAutofit/>
          </a:bodyPr>
          <a:lstStyle/>
          <a:p>
            <a:pPr defTabSz="914378"/>
            <a:r>
              <a:rPr lang="en" dirty="0">
                <a:ea typeface="+mn-ea"/>
              </a:rPr>
              <a:t>I del 3 skal du og elevene planlegge og sykle en trafikkløype i nærmiljøet. Det er viktig at løypa lages i fellesskap. Målet er ikke å lage en lang eller vanskelig løype, men en god løype å trene oppmerksomhet i som skaper gode samtaler om sikker sykling. Anbefalt lengde er 300–1000 meter, men den kan gjerne lages som en lengre løype også.</a:t>
            </a:r>
            <a:endParaRPr dirty="0">
              <a:ea typeface="+mn-ea"/>
            </a:endParaRPr>
          </a:p>
          <a:p>
            <a:pPr defTabSz="914378"/>
            <a:endParaRPr dirty="0">
              <a:ea typeface="+mn-ea"/>
            </a:endParaRPr>
          </a:p>
          <a:p>
            <a:pPr defTabSz="914378"/>
            <a:r>
              <a:rPr lang="en" dirty="0">
                <a:ea typeface="+mn-ea"/>
              </a:rPr>
              <a:t>De neste sidene forklarer hvordan du kan legge til rette for en god gjennomføring av trafikkløypa, slik at elevene får best mulig læringsutbytte.</a:t>
            </a:r>
            <a:endParaRPr dirty="0">
              <a:ea typeface="+mn-ea"/>
            </a:endParaRPr>
          </a:p>
        </p:txBody>
      </p:sp>
      <p:sp>
        <p:nvSpPr>
          <p:cNvPr id="173" name="Google Shape;173;p21"/>
          <p:cNvSpPr txBox="1"/>
          <p:nvPr/>
        </p:nvSpPr>
        <p:spPr>
          <a:xfrm>
            <a:off x="0" y="0"/>
            <a:ext cx="9144000" cy="255900"/>
          </a:xfrm>
          <a:prstGeom prst="rect">
            <a:avLst/>
          </a:prstGeom>
          <a:solidFill>
            <a:srgbClr val="727CFE"/>
          </a:solidFill>
          <a:ln>
            <a:noFill/>
          </a:ln>
        </p:spPr>
        <p:txBody>
          <a:bodyPr spcFirstLastPara="1" wrap="square" lIns="91425" tIns="45700" rIns="91425" bIns="91425" anchor="t" anchorCtr="0">
            <a:noAutofit/>
          </a:bodyPr>
          <a:lstStyle/>
          <a:p>
            <a:pPr defTabSz="914378"/>
            <a:r>
              <a:rPr lang="en" sz="1000" b="1">
                <a:solidFill>
                  <a:srgbClr val="FFFFFF"/>
                </a:solidFill>
                <a:ea typeface="+mn-ea"/>
              </a:rPr>
              <a:t>Lærerforberedelser</a:t>
            </a:r>
            <a:endParaRPr sz="1000" b="1">
              <a:solidFill>
                <a:srgbClr val="FFFFFF"/>
              </a:solidFill>
              <a:ea typeface="+mn-ea"/>
            </a:endParaRPr>
          </a:p>
        </p:txBody>
      </p:sp>
    </p:spTree>
    <p:extLst>
      <p:ext uri="{BB962C8B-B14F-4D97-AF65-F5344CB8AC3E}">
        <p14:creationId xmlns:p14="http://schemas.microsoft.com/office/powerpoint/2010/main" val="377536268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1836</Words>
  <Application>Microsoft Office PowerPoint</Application>
  <PresentationFormat>Skjermfremvisning (16:9)</PresentationFormat>
  <Paragraphs>162</Paragraphs>
  <Slides>15</Slides>
  <Notes>15</Notes>
  <HiddenSlides>0</HiddenSlides>
  <MMClips>0</MMClips>
  <ScaleCrop>false</ScaleCrop>
  <HeadingPairs>
    <vt:vector size="6" baseType="variant">
      <vt:variant>
        <vt:lpstr>Brukte skrifter</vt:lpstr>
      </vt:variant>
      <vt:variant>
        <vt:i4>1</vt:i4>
      </vt:variant>
      <vt:variant>
        <vt:lpstr>Tema</vt:lpstr>
      </vt:variant>
      <vt:variant>
        <vt:i4>2</vt:i4>
      </vt:variant>
      <vt:variant>
        <vt:lpstr>Lysbildetitler</vt:lpstr>
      </vt:variant>
      <vt:variant>
        <vt:i4>15</vt:i4>
      </vt:variant>
    </vt:vector>
  </HeadingPairs>
  <TitlesOfParts>
    <vt:vector size="18" baseType="lpstr">
      <vt:lpstr>Arial</vt:lpstr>
      <vt:lpstr>Simple Light</vt:lpstr>
      <vt:lpstr>1_Simple Light</vt:lpstr>
      <vt:lpstr>PowerPoint-presentasjon</vt:lpstr>
      <vt:lpstr>Bakgrunn for sykkelopplæring i nærmiljøet</vt:lpstr>
      <vt:lpstr>Om sykkelopplegget</vt:lpstr>
      <vt:lpstr>Tidsestimat</vt:lpstr>
      <vt:lpstr>Delene dere skal gjennom</vt:lpstr>
      <vt:lpstr>Del 1: Oppmerksomhet og risiko</vt:lpstr>
      <vt:lpstr>Del 2: Ferdighetsøvelser</vt:lpstr>
      <vt:lpstr>Forberedelser til praktiske sykkeløvelser</vt:lpstr>
      <vt:lpstr>Del 3: Trafikkløype</vt:lpstr>
      <vt:lpstr>Hvordan lage og gjennomføre trafikkløypa </vt:lpstr>
      <vt:lpstr>PowerPoint-presentasjon</vt:lpstr>
      <vt:lpstr>Rogalandskartet</vt:lpstr>
      <vt:lpstr>Hvordan veilede elevene i trafikken?</vt:lpstr>
      <vt:lpstr>Del 4: Refleksjon fra trafikkløypa</vt:lpstr>
      <vt:lpstr>Du har nå vært gjennom det du trenger for å forberede sykkelopplæringen, og nå starter opplegget sammen med elevene!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Ingvild Finstad</cp:lastModifiedBy>
  <cp:revision>1</cp:revision>
  <dcterms:modified xsi:type="dcterms:W3CDTF">2025-02-14T11:27:23Z</dcterms:modified>
</cp:coreProperties>
</file>