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7"/>
  </p:notesMasterIdLst>
  <p:sldIdLst>
    <p:sldId id="269" r:id="rId2"/>
    <p:sldId id="270" r:id="rId3"/>
    <p:sldId id="271" r:id="rId4"/>
    <p:sldId id="272" r:id="rId5"/>
    <p:sldId id="273" r:id="rId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621E26-D926-4F9F-8848-624A1729D1F8}" v="6" dt="2025-03-03T07:44:47.8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182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ngvild Finstad" userId="13f91a73-6cda-4791-a1d3-d5b9c1ad5a1e" providerId="ADAL" clId="{35621E26-D926-4F9F-8848-624A1729D1F8}"/>
    <pc:docChg chg="undo custSel addSld delSld modSld">
      <pc:chgData name="Ingvild Finstad" userId="13f91a73-6cda-4791-a1d3-d5b9c1ad5a1e" providerId="ADAL" clId="{35621E26-D926-4F9F-8848-624A1729D1F8}" dt="2025-03-03T08:37:33.156" v="332" actId="20577"/>
      <pc:docMkLst>
        <pc:docMk/>
      </pc:docMkLst>
      <pc:sldChg chg="del">
        <pc:chgData name="Ingvild Finstad" userId="13f91a73-6cda-4791-a1d3-d5b9c1ad5a1e" providerId="ADAL" clId="{35621E26-D926-4F9F-8848-624A1729D1F8}" dt="2025-02-13T15:47:04.464" v="17" actId="47"/>
        <pc:sldMkLst>
          <pc:docMk/>
          <pc:sldMk cId="0" sldId="257"/>
        </pc:sldMkLst>
      </pc:sldChg>
      <pc:sldChg chg="del">
        <pc:chgData name="Ingvild Finstad" userId="13f91a73-6cda-4791-a1d3-d5b9c1ad5a1e" providerId="ADAL" clId="{35621E26-D926-4F9F-8848-624A1729D1F8}" dt="2025-02-13T15:47:04.845" v="18" actId="47"/>
        <pc:sldMkLst>
          <pc:docMk/>
          <pc:sldMk cId="0" sldId="259"/>
        </pc:sldMkLst>
      </pc:sldChg>
      <pc:sldChg chg="del">
        <pc:chgData name="Ingvild Finstad" userId="13f91a73-6cda-4791-a1d3-d5b9c1ad5a1e" providerId="ADAL" clId="{35621E26-D926-4F9F-8848-624A1729D1F8}" dt="2025-02-13T15:47:05.128" v="19" actId="47"/>
        <pc:sldMkLst>
          <pc:docMk/>
          <pc:sldMk cId="0" sldId="260"/>
        </pc:sldMkLst>
      </pc:sldChg>
      <pc:sldChg chg="del">
        <pc:chgData name="Ingvild Finstad" userId="13f91a73-6cda-4791-a1d3-d5b9c1ad5a1e" providerId="ADAL" clId="{35621E26-D926-4F9F-8848-624A1729D1F8}" dt="2025-02-13T15:47:05.396" v="20" actId="47"/>
        <pc:sldMkLst>
          <pc:docMk/>
          <pc:sldMk cId="0" sldId="261"/>
        </pc:sldMkLst>
      </pc:sldChg>
      <pc:sldChg chg="del">
        <pc:chgData name="Ingvild Finstad" userId="13f91a73-6cda-4791-a1d3-d5b9c1ad5a1e" providerId="ADAL" clId="{35621E26-D926-4F9F-8848-624A1729D1F8}" dt="2025-02-13T15:47:05.601" v="21" actId="47"/>
        <pc:sldMkLst>
          <pc:docMk/>
          <pc:sldMk cId="0" sldId="262"/>
        </pc:sldMkLst>
      </pc:sldChg>
      <pc:sldChg chg="del">
        <pc:chgData name="Ingvild Finstad" userId="13f91a73-6cda-4791-a1d3-d5b9c1ad5a1e" providerId="ADAL" clId="{35621E26-D926-4F9F-8848-624A1729D1F8}" dt="2025-02-13T15:47:05.908" v="22" actId="47"/>
        <pc:sldMkLst>
          <pc:docMk/>
          <pc:sldMk cId="0" sldId="263"/>
        </pc:sldMkLst>
      </pc:sldChg>
      <pc:sldChg chg="del">
        <pc:chgData name="Ingvild Finstad" userId="13f91a73-6cda-4791-a1d3-d5b9c1ad5a1e" providerId="ADAL" clId="{35621E26-D926-4F9F-8848-624A1729D1F8}" dt="2025-02-13T15:47:06.047" v="23" actId="47"/>
        <pc:sldMkLst>
          <pc:docMk/>
          <pc:sldMk cId="0" sldId="264"/>
        </pc:sldMkLst>
      </pc:sldChg>
      <pc:sldChg chg="del">
        <pc:chgData name="Ingvild Finstad" userId="13f91a73-6cda-4791-a1d3-d5b9c1ad5a1e" providerId="ADAL" clId="{35621E26-D926-4F9F-8848-624A1729D1F8}" dt="2025-02-13T15:47:06.303" v="24" actId="47"/>
        <pc:sldMkLst>
          <pc:docMk/>
          <pc:sldMk cId="0" sldId="265"/>
        </pc:sldMkLst>
      </pc:sldChg>
      <pc:sldChg chg="del">
        <pc:chgData name="Ingvild Finstad" userId="13f91a73-6cda-4791-a1d3-d5b9c1ad5a1e" providerId="ADAL" clId="{35621E26-D926-4F9F-8848-624A1729D1F8}" dt="2025-02-13T15:47:07.025" v="25" actId="47"/>
        <pc:sldMkLst>
          <pc:docMk/>
          <pc:sldMk cId="0" sldId="266"/>
        </pc:sldMkLst>
      </pc:sldChg>
      <pc:sldChg chg="del">
        <pc:chgData name="Ingvild Finstad" userId="13f91a73-6cda-4791-a1d3-d5b9c1ad5a1e" providerId="ADAL" clId="{35621E26-D926-4F9F-8848-624A1729D1F8}" dt="2025-02-13T15:47:07.910" v="26" actId="47"/>
        <pc:sldMkLst>
          <pc:docMk/>
          <pc:sldMk cId="0" sldId="267"/>
        </pc:sldMkLst>
      </pc:sldChg>
      <pc:sldChg chg="del">
        <pc:chgData name="Ingvild Finstad" userId="13f91a73-6cda-4791-a1d3-d5b9c1ad5a1e" providerId="ADAL" clId="{35621E26-D926-4F9F-8848-624A1729D1F8}" dt="2025-02-13T15:47:00.149" v="16" actId="47"/>
        <pc:sldMkLst>
          <pc:docMk/>
          <pc:sldMk cId="0" sldId="268"/>
        </pc:sldMkLst>
      </pc:sldChg>
      <pc:sldChg chg="addSp delSp modSp mod">
        <pc:chgData name="Ingvild Finstad" userId="13f91a73-6cda-4791-a1d3-d5b9c1ad5a1e" providerId="ADAL" clId="{35621E26-D926-4F9F-8848-624A1729D1F8}" dt="2025-02-24T11:57:06.549" v="285" actId="14100"/>
        <pc:sldMkLst>
          <pc:docMk/>
          <pc:sldMk cId="0" sldId="270"/>
        </pc:sldMkLst>
        <pc:spChg chg="add mod">
          <ac:chgData name="Ingvild Finstad" userId="13f91a73-6cda-4791-a1d3-d5b9c1ad5a1e" providerId="ADAL" clId="{35621E26-D926-4F9F-8848-624A1729D1F8}" dt="2025-02-13T16:24:00.502" v="279" actId="20577"/>
          <ac:spMkLst>
            <pc:docMk/>
            <pc:sldMk cId="0" sldId="270"/>
            <ac:spMk id="2" creationId="{CA12B865-A4EC-A75E-AD11-64B9012FF96C}"/>
          </ac:spMkLst>
        </pc:spChg>
        <pc:picChg chg="add mod">
          <ac:chgData name="Ingvild Finstad" userId="13f91a73-6cda-4791-a1d3-d5b9c1ad5a1e" providerId="ADAL" clId="{35621E26-D926-4F9F-8848-624A1729D1F8}" dt="2025-02-24T11:57:06.549" v="285" actId="14100"/>
          <ac:picMkLst>
            <pc:docMk/>
            <pc:sldMk cId="0" sldId="270"/>
            <ac:picMk id="3" creationId="{254B0E18-2C0B-C90F-8161-3048F5BC81C2}"/>
          </ac:picMkLst>
        </pc:picChg>
      </pc:sldChg>
      <pc:sldChg chg="modSp mod">
        <pc:chgData name="Ingvild Finstad" userId="13f91a73-6cda-4791-a1d3-d5b9c1ad5a1e" providerId="ADAL" clId="{35621E26-D926-4F9F-8848-624A1729D1F8}" dt="2025-03-03T08:37:33.156" v="332" actId="20577"/>
        <pc:sldMkLst>
          <pc:docMk/>
          <pc:sldMk cId="0" sldId="271"/>
        </pc:sldMkLst>
        <pc:spChg chg="mod">
          <ac:chgData name="Ingvild Finstad" userId="13f91a73-6cda-4791-a1d3-d5b9c1ad5a1e" providerId="ADAL" clId="{35621E26-D926-4F9F-8848-624A1729D1F8}" dt="2025-03-03T08:37:33.156" v="332" actId="20577"/>
          <ac:spMkLst>
            <pc:docMk/>
            <pc:sldMk cId="0" sldId="271"/>
            <ac:spMk id="255" creationId="{00000000-0000-0000-0000-000000000000}"/>
          </ac:spMkLst>
        </pc:spChg>
        <pc:picChg chg="mod">
          <ac:chgData name="Ingvild Finstad" userId="13f91a73-6cda-4791-a1d3-d5b9c1ad5a1e" providerId="ADAL" clId="{35621E26-D926-4F9F-8848-624A1729D1F8}" dt="2025-03-03T07:36:18.558" v="286"/>
          <ac:picMkLst>
            <pc:docMk/>
            <pc:sldMk cId="0" sldId="271"/>
            <ac:picMk id="262" creationId="{00000000-0000-0000-0000-000000000000}"/>
          </ac:picMkLst>
        </pc:picChg>
        <pc:picChg chg="mod">
          <ac:chgData name="Ingvild Finstad" userId="13f91a73-6cda-4791-a1d3-d5b9c1ad5a1e" providerId="ADAL" clId="{35621E26-D926-4F9F-8848-624A1729D1F8}" dt="2025-03-03T07:39:20.234" v="287"/>
          <ac:picMkLst>
            <pc:docMk/>
            <pc:sldMk cId="0" sldId="271"/>
            <ac:picMk id="263" creationId="{00000000-0000-0000-0000-000000000000}"/>
          </ac:picMkLst>
        </pc:picChg>
        <pc:picChg chg="mod">
          <ac:chgData name="Ingvild Finstad" userId="13f91a73-6cda-4791-a1d3-d5b9c1ad5a1e" providerId="ADAL" clId="{35621E26-D926-4F9F-8848-624A1729D1F8}" dt="2025-03-03T07:44:47.836" v="289"/>
          <ac:picMkLst>
            <pc:docMk/>
            <pc:sldMk cId="0" sldId="271"/>
            <ac:picMk id="266" creationId="{00000000-0000-0000-0000-000000000000}"/>
          </ac:picMkLst>
        </pc:picChg>
      </pc:sldChg>
      <pc:sldChg chg="add del">
        <pc:chgData name="Ingvild Finstad" userId="13f91a73-6cda-4791-a1d3-d5b9c1ad5a1e" providerId="ADAL" clId="{35621E26-D926-4F9F-8848-624A1729D1F8}" dt="2025-02-13T15:46:56.934" v="15" actId="47"/>
        <pc:sldMkLst>
          <pc:docMk/>
          <pc:sldMk cId="0" sldId="273"/>
        </pc:sldMkLst>
      </pc:sldChg>
      <pc:sldChg chg="del">
        <pc:chgData name="Ingvild Finstad" userId="13f91a73-6cda-4791-a1d3-d5b9c1ad5a1e" providerId="ADAL" clId="{35621E26-D926-4F9F-8848-624A1729D1F8}" dt="2025-02-13T15:46:47.953" v="0" actId="47"/>
        <pc:sldMkLst>
          <pc:docMk/>
          <pc:sldMk cId="0" sldId="274"/>
        </pc:sldMkLst>
      </pc:sldChg>
      <pc:sldChg chg="del">
        <pc:chgData name="Ingvild Finstad" userId="13f91a73-6cda-4791-a1d3-d5b9c1ad5a1e" providerId="ADAL" clId="{35621E26-D926-4F9F-8848-624A1729D1F8}" dt="2025-02-13T15:46:49.259" v="1" actId="47"/>
        <pc:sldMkLst>
          <pc:docMk/>
          <pc:sldMk cId="0" sldId="275"/>
        </pc:sldMkLst>
      </pc:sldChg>
      <pc:sldChg chg="del">
        <pc:chgData name="Ingvild Finstad" userId="13f91a73-6cda-4791-a1d3-d5b9c1ad5a1e" providerId="ADAL" clId="{35621E26-D926-4F9F-8848-624A1729D1F8}" dt="2025-02-13T15:46:50.077" v="2" actId="47"/>
        <pc:sldMkLst>
          <pc:docMk/>
          <pc:sldMk cId="0" sldId="276"/>
        </pc:sldMkLst>
      </pc:sldChg>
      <pc:sldChg chg="del">
        <pc:chgData name="Ingvild Finstad" userId="13f91a73-6cda-4791-a1d3-d5b9c1ad5a1e" providerId="ADAL" clId="{35621E26-D926-4F9F-8848-624A1729D1F8}" dt="2025-02-13T15:46:50.617" v="3" actId="47"/>
        <pc:sldMkLst>
          <pc:docMk/>
          <pc:sldMk cId="0" sldId="277"/>
        </pc:sldMkLst>
      </pc:sldChg>
      <pc:sldChg chg="del">
        <pc:chgData name="Ingvild Finstad" userId="13f91a73-6cda-4791-a1d3-d5b9c1ad5a1e" providerId="ADAL" clId="{35621E26-D926-4F9F-8848-624A1729D1F8}" dt="2025-02-13T15:46:51.067" v="4" actId="47"/>
        <pc:sldMkLst>
          <pc:docMk/>
          <pc:sldMk cId="0" sldId="278"/>
        </pc:sldMkLst>
      </pc:sldChg>
      <pc:sldChg chg="del">
        <pc:chgData name="Ingvild Finstad" userId="13f91a73-6cda-4791-a1d3-d5b9c1ad5a1e" providerId="ADAL" clId="{35621E26-D926-4F9F-8848-624A1729D1F8}" dt="2025-02-13T15:46:51.475" v="5" actId="47"/>
        <pc:sldMkLst>
          <pc:docMk/>
          <pc:sldMk cId="0" sldId="279"/>
        </pc:sldMkLst>
      </pc:sldChg>
      <pc:sldChg chg="del">
        <pc:chgData name="Ingvild Finstad" userId="13f91a73-6cda-4791-a1d3-d5b9c1ad5a1e" providerId="ADAL" clId="{35621E26-D926-4F9F-8848-624A1729D1F8}" dt="2025-02-13T15:46:51.809" v="6" actId="47"/>
        <pc:sldMkLst>
          <pc:docMk/>
          <pc:sldMk cId="0" sldId="280"/>
        </pc:sldMkLst>
      </pc:sldChg>
      <pc:sldChg chg="del">
        <pc:chgData name="Ingvild Finstad" userId="13f91a73-6cda-4791-a1d3-d5b9c1ad5a1e" providerId="ADAL" clId="{35621E26-D926-4F9F-8848-624A1729D1F8}" dt="2025-02-13T15:46:52.130" v="7" actId="47"/>
        <pc:sldMkLst>
          <pc:docMk/>
          <pc:sldMk cId="0" sldId="281"/>
        </pc:sldMkLst>
      </pc:sldChg>
      <pc:sldChg chg="del">
        <pc:chgData name="Ingvild Finstad" userId="13f91a73-6cda-4791-a1d3-d5b9c1ad5a1e" providerId="ADAL" clId="{35621E26-D926-4F9F-8848-624A1729D1F8}" dt="2025-02-13T15:46:52.480" v="8" actId="47"/>
        <pc:sldMkLst>
          <pc:docMk/>
          <pc:sldMk cId="0" sldId="282"/>
        </pc:sldMkLst>
      </pc:sldChg>
      <pc:sldChg chg="del">
        <pc:chgData name="Ingvild Finstad" userId="13f91a73-6cda-4791-a1d3-d5b9c1ad5a1e" providerId="ADAL" clId="{35621E26-D926-4F9F-8848-624A1729D1F8}" dt="2025-02-13T15:46:52.938" v="9" actId="47"/>
        <pc:sldMkLst>
          <pc:docMk/>
          <pc:sldMk cId="0" sldId="283"/>
        </pc:sldMkLst>
      </pc:sldChg>
      <pc:sldChg chg="del">
        <pc:chgData name="Ingvild Finstad" userId="13f91a73-6cda-4791-a1d3-d5b9c1ad5a1e" providerId="ADAL" clId="{35621E26-D926-4F9F-8848-624A1729D1F8}" dt="2025-02-13T15:46:53.291" v="10" actId="47"/>
        <pc:sldMkLst>
          <pc:docMk/>
          <pc:sldMk cId="0" sldId="284"/>
        </pc:sldMkLst>
      </pc:sldChg>
      <pc:sldChg chg="del">
        <pc:chgData name="Ingvild Finstad" userId="13f91a73-6cda-4791-a1d3-d5b9c1ad5a1e" providerId="ADAL" clId="{35621E26-D926-4F9F-8848-624A1729D1F8}" dt="2025-02-13T15:46:53.673" v="11" actId="47"/>
        <pc:sldMkLst>
          <pc:docMk/>
          <pc:sldMk cId="0" sldId="285"/>
        </pc:sldMkLst>
      </pc:sldChg>
      <pc:sldChg chg="del">
        <pc:chgData name="Ingvild Finstad" userId="13f91a73-6cda-4791-a1d3-d5b9c1ad5a1e" providerId="ADAL" clId="{35621E26-D926-4F9F-8848-624A1729D1F8}" dt="2025-02-13T15:46:53.914" v="12" actId="47"/>
        <pc:sldMkLst>
          <pc:docMk/>
          <pc:sldMk cId="0" sldId="286"/>
        </pc:sldMkLst>
      </pc:sldChg>
      <pc:sldChg chg="del">
        <pc:chgData name="Ingvild Finstad" userId="13f91a73-6cda-4791-a1d3-d5b9c1ad5a1e" providerId="ADAL" clId="{35621E26-D926-4F9F-8848-624A1729D1F8}" dt="2025-02-13T15:46:54.276" v="13" actId="47"/>
        <pc:sldMkLst>
          <pc:docMk/>
          <pc:sldMk cId="0" sldId="287"/>
        </pc:sldMkLst>
      </pc:sldChg>
      <pc:sldMasterChg chg="delSldLayout">
        <pc:chgData name="Ingvild Finstad" userId="13f91a73-6cda-4791-a1d3-d5b9c1ad5a1e" providerId="ADAL" clId="{35621E26-D926-4F9F-8848-624A1729D1F8}" dt="2025-02-13T15:47:00.149" v="16" actId="47"/>
        <pc:sldMasterMkLst>
          <pc:docMk/>
          <pc:sldMasterMk cId="0" sldId="2147483659"/>
        </pc:sldMasterMkLst>
        <pc:sldLayoutChg chg="del">
          <pc:chgData name="Ingvild Finstad" userId="13f91a73-6cda-4791-a1d3-d5b9c1ad5a1e" providerId="ADAL" clId="{35621E26-D926-4F9F-8848-624A1729D1F8}" dt="2025-02-13T15:47:00.149" v="16" actId="47"/>
          <pc:sldLayoutMkLst>
            <pc:docMk/>
            <pc:sldMasterMk cId="0" sldId="2147483659"/>
            <pc:sldLayoutMk cId="0" sldId="214748364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d07f6bf0e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2d07f6bf0e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d07f6bf0e7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2d07f6bf0e7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ff276ba721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ff276ba721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da016ab10b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2da016ab10b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e106df9f1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2e106df9f12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C29D6"/>
              </a:buClr>
              <a:buSzPts val="2800"/>
              <a:buNone/>
              <a:defRPr sz="2800" b="1">
                <a:solidFill>
                  <a:srgbClr val="1C29D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EC26B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EC26B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EC26B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 b="1">
                <a:solidFill>
                  <a:srgbClr val="1C29D6"/>
                </a:solidFill>
              </a:defRPr>
            </a:lvl1pPr>
            <a:lvl2pPr lvl="1" algn="r">
              <a:buNone/>
              <a:defRPr sz="1000" b="1">
                <a:solidFill>
                  <a:srgbClr val="1C29D6"/>
                </a:solidFill>
              </a:defRPr>
            </a:lvl2pPr>
            <a:lvl3pPr lvl="2" algn="r">
              <a:buNone/>
              <a:defRPr sz="1000" b="1">
                <a:solidFill>
                  <a:srgbClr val="1C29D6"/>
                </a:solidFill>
              </a:defRPr>
            </a:lvl3pPr>
            <a:lvl4pPr lvl="3" algn="r">
              <a:buNone/>
              <a:defRPr sz="1000" b="1">
                <a:solidFill>
                  <a:srgbClr val="1C29D6"/>
                </a:solidFill>
              </a:defRPr>
            </a:lvl4pPr>
            <a:lvl5pPr lvl="4" algn="r">
              <a:buNone/>
              <a:defRPr sz="1000" b="1">
                <a:solidFill>
                  <a:srgbClr val="1C29D6"/>
                </a:solidFill>
              </a:defRPr>
            </a:lvl5pPr>
            <a:lvl6pPr lvl="5" algn="r">
              <a:buNone/>
              <a:defRPr sz="1000" b="1">
                <a:solidFill>
                  <a:srgbClr val="1C29D6"/>
                </a:solidFill>
              </a:defRPr>
            </a:lvl6pPr>
            <a:lvl7pPr lvl="6" algn="r">
              <a:buNone/>
              <a:defRPr sz="1000" b="1">
                <a:solidFill>
                  <a:srgbClr val="1C29D6"/>
                </a:solidFill>
              </a:defRPr>
            </a:lvl7pPr>
            <a:lvl8pPr lvl="7" algn="r">
              <a:buNone/>
              <a:defRPr sz="1000" b="1">
                <a:solidFill>
                  <a:srgbClr val="1C29D6"/>
                </a:solidFill>
              </a:defRPr>
            </a:lvl8pPr>
            <a:lvl9pPr lvl="8" algn="r">
              <a:buNone/>
              <a:defRPr sz="1000" b="1">
                <a:solidFill>
                  <a:srgbClr val="1C29D6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rogfk.maps.arcgis.com/apps/webappviewer/index.html?id=78833c406b9e4e8f82b4d48e3749e742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hyperlink" Target="https://vimeo.com/1061938887" TargetMode="External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hyperlink" Target="https://vimeo.com/1061939347?share=copy#t=0" TargetMode="External"/><Relationship Id="rId5" Type="http://schemas.openxmlformats.org/officeDocument/2006/relationships/hyperlink" Target="https://vimeo.com/1061937921" TargetMode="External"/><Relationship Id="rId10" Type="http://schemas.openxmlformats.org/officeDocument/2006/relationships/hyperlink" Target="https://drive.google.com/open?id=1Y8GMeviw0BIa8LWi90RlyGGSj7HV5Z6f&amp;usp=drive_fs" TargetMode="External"/><Relationship Id="rId4" Type="http://schemas.openxmlformats.org/officeDocument/2006/relationships/hyperlink" Target="https://drive.google.com/open?id=1Y4XBhkv2e3KutCBp0c9dSTu1XbWYocff&amp;usp=drive_fs" TargetMode="External"/><Relationship Id="rId9" Type="http://schemas.openxmlformats.org/officeDocument/2006/relationships/hyperlink" Target="https://drive.google.com/open?id=1Y2tscjczfnD-nTCqPnVqGXvWa4XmKCop&amp;usp=drive_fs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E2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6"/>
          <p:cNvSpPr txBox="1">
            <a:spLocks noGrp="1"/>
          </p:cNvSpPr>
          <p:nvPr>
            <p:ph type="title"/>
          </p:nvPr>
        </p:nvSpPr>
        <p:spPr>
          <a:xfrm>
            <a:off x="2320350" y="1803975"/>
            <a:ext cx="4503300" cy="118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720"/>
              <a:t>Oppmerksomhet </a:t>
            </a:r>
            <a:endParaRPr sz="372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720"/>
              <a:t>og risiko</a:t>
            </a:r>
            <a:endParaRPr sz="3720">
              <a:solidFill>
                <a:srgbClr val="1C29D6"/>
              </a:solidFill>
            </a:endParaRPr>
          </a:p>
        </p:txBody>
      </p:sp>
      <p:sp>
        <p:nvSpPr>
          <p:cNvPr id="233" name="Google Shape;233;p26"/>
          <p:cNvSpPr/>
          <p:nvPr/>
        </p:nvSpPr>
        <p:spPr>
          <a:xfrm>
            <a:off x="4098000" y="1275525"/>
            <a:ext cx="948000" cy="417600"/>
          </a:xfrm>
          <a:prstGeom prst="rect">
            <a:avLst/>
          </a:prstGeom>
          <a:solidFill>
            <a:srgbClr val="FF9E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Del 1</a:t>
            </a:r>
            <a:endParaRPr sz="2000" b="1"/>
          </a:p>
        </p:txBody>
      </p:sp>
      <p:sp>
        <p:nvSpPr>
          <p:cNvPr id="234" name="Google Shape;234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pic>
        <p:nvPicPr>
          <p:cNvPr id="235" name="Google Shape;23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9050" y="360450"/>
            <a:ext cx="1540450" cy="75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8100" y="3182700"/>
            <a:ext cx="3111201" cy="175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7"/>
          <p:cNvSpPr txBox="1">
            <a:spLocks noGrp="1"/>
          </p:cNvSpPr>
          <p:nvPr>
            <p:ph type="title"/>
          </p:nvPr>
        </p:nvSpPr>
        <p:spPr>
          <a:xfrm>
            <a:off x="311700" y="577000"/>
            <a:ext cx="436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Hvor sykler du?</a:t>
            </a:r>
            <a:endParaRPr/>
          </a:p>
        </p:txBody>
      </p:sp>
      <p:sp>
        <p:nvSpPr>
          <p:cNvPr id="242" name="Google Shape;242;p27"/>
          <p:cNvSpPr txBox="1">
            <a:spLocks noGrp="1"/>
          </p:cNvSpPr>
          <p:nvPr>
            <p:ph type="body" idx="1"/>
          </p:nvPr>
        </p:nvSpPr>
        <p:spPr>
          <a:xfrm>
            <a:off x="311700" y="1285100"/>
            <a:ext cx="4033200" cy="6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/>
              <a:t>Nå skal vi se på kartet i fellesskap. Bruk litt tid på å se hvor du er og hvor du sykler på kartet. </a:t>
            </a:r>
            <a:endParaRPr sz="1300"/>
          </a:p>
        </p:txBody>
      </p:sp>
      <p:sp>
        <p:nvSpPr>
          <p:cNvPr id="245" name="Google Shape;245;p27"/>
          <p:cNvSpPr/>
          <p:nvPr/>
        </p:nvSpPr>
        <p:spPr>
          <a:xfrm>
            <a:off x="406938" y="303088"/>
            <a:ext cx="777300" cy="197700"/>
          </a:xfrm>
          <a:prstGeom prst="rect">
            <a:avLst/>
          </a:prstGeom>
          <a:solidFill>
            <a:srgbClr val="FF9E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/>
              <a:t>Del 1</a:t>
            </a:r>
            <a:endParaRPr sz="1000" b="1"/>
          </a:p>
        </p:txBody>
      </p:sp>
      <p:sp>
        <p:nvSpPr>
          <p:cNvPr id="246" name="Google Shape;246;p27"/>
          <p:cNvSpPr txBox="1"/>
          <p:nvPr/>
        </p:nvSpPr>
        <p:spPr>
          <a:xfrm>
            <a:off x="1184250" y="303100"/>
            <a:ext cx="1222500" cy="1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1">
                <a:solidFill>
                  <a:srgbClr val="1C29D6"/>
                </a:solidFill>
              </a:rPr>
              <a:t>Kart</a:t>
            </a:r>
            <a:endParaRPr sz="1000" b="1" i="1">
              <a:solidFill>
                <a:srgbClr val="1C29D6"/>
              </a:solidFill>
            </a:endParaRPr>
          </a:p>
        </p:txBody>
      </p:sp>
      <p:sp>
        <p:nvSpPr>
          <p:cNvPr id="247" name="Google Shape;247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248" name="Google Shape;248;p27"/>
          <p:cNvSpPr txBox="1"/>
          <p:nvPr/>
        </p:nvSpPr>
        <p:spPr>
          <a:xfrm>
            <a:off x="406950" y="3721975"/>
            <a:ext cx="4076100" cy="8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</a:rPr>
              <a:t>Diskusjon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Når alle har tankeskrevet skal vi diskutere i mindre grupper, for så å dele høyt i klassen.</a:t>
            </a:r>
            <a:endParaRPr/>
          </a:p>
        </p:txBody>
      </p:sp>
      <p:sp>
        <p:nvSpPr>
          <p:cNvPr id="249" name="Google Shape;249;p27"/>
          <p:cNvSpPr txBox="1"/>
          <p:nvPr/>
        </p:nvSpPr>
        <p:spPr>
          <a:xfrm>
            <a:off x="311700" y="2141759"/>
            <a:ext cx="4076100" cy="14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</a:rPr>
              <a:t>Tenkeskriv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Bruk 3-4 minutter på å skrive litt om syklingen din.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F7CA2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Hvorfor sykler du?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7CA2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Hvor sykler du? 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7CA2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Hva kan skje når du sykler her?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2" name="Google Shape;398;p40">
            <a:extLst>
              <a:ext uri="{FF2B5EF4-FFF2-40B4-BE49-F238E27FC236}">
                <a16:creationId xmlns:a16="http://schemas.microsoft.com/office/drawing/2014/main" id="{CA12B865-A4EC-A75E-AD11-64B9012FF96C}"/>
              </a:ext>
            </a:extLst>
          </p:cNvPr>
          <p:cNvSpPr txBox="1"/>
          <p:nvPr/>
        </p:nvSpPr>
        <p:spPr>
          <a:xfrm>
            <a:off x="4675925" y="3993801"/>
            <a:ext cx="4224800" cy="7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333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Åpne </a:t>
            </a:r>
            <a:r>
              <a:rPr lang="en" sz="1333" i="1" u="sng" kern="0" dirty="0">
                <a:solidFill>
                  <a:srgbClr val="000000"/>
                </a:solidFill>
                <a:latin typeface="Arial"/>
                <a:cs typeface="Arial"/>
                <a:sym typeface="Arial"/>
                <a:hlinkClick r:id="rId3"/>
              </a:rPr>
              <a:t>Rogalandskartet</a:t>
            </a:r>
            <a:r>
              <a:rPr lang="en" sz="1333" i="1" u="sng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" sz="1333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og finn ditt nærm</a:t>
            </a:r>
            <a:r>
              <a:rPr lang="en" sz="1333" i="1" dirty="0"/>
              <a:t>område.</a:t>
            </a:r>
            <a:endParaRPr sz="1333" i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254B0E18-2C0B-C90F-8161-3048F5BC81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9029" y="986110"/>
            <a:ext cx="3637430" cy="26926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8"/>
          <p:cNvSpPr txBox="1">
            <a:spLocks noGrp="1"/>
          </p:cNvSpPr>
          <p:nvPr>
            <p:ph type="title"/>
          </p:nvPr>
        </p:nvSpPr>
        <p:spPr>
          <a:xfrm>
            <a:off x="569375" y="1013210"/>
            <a:ext cx="3810300" cy="10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Å orientere seg i et veikryss</a:t>
            </a:r>
            <a:endParaRPr/>
          </a:p>
        </p:txBody>
      </p:sp>
      <p:sp>
        <p:nvSpPr>
          <p:cNvPr id="255" name="Google Shape;255;p28"/>
          <p:cNvSpPr txBox="1">
            <a:spLocks noGrp="1"/>
          </p:cNvSpPr>
          <p:nvPr>
            <p:ph type="body" idx="1"/>
          </p:nvPr>
        </p:nvSpPr>
        <p:spPr>
          <a:xfrm>
            <a:off x="569375" y="2062150"/>
            <a:ext cx="3588600" cy="168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/>
              <a:t>Å orientere seg betyr </a:t>
            </a:r>
            <a:r>
              <a:rPr lang="en" sz="1500"/>
              <a:t>å få oversikt over situasjonen </a:t>
            </a:r>
            <a:r>
              <a:rPr lang="en" sz="1500" dirty="0"/>
              <a:t>og forstå omgivelsene dine mens du beveger deg gjennom trafikken.</a:t>
            </a:r>
            <a:endParaRPr sz="15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 dirty="0"/>
              <a:t>Nå skal vi se tre filmer. Hver film har et spørsmål du skal tenke gjennom mens du ser filmen.</a:t>
            </a:r>
            <a:endParaRPr sz="1500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500" dirty="0"/>
              <a:t>Etter hver film skal vi diskutere i mindre grupper, for så å dele høyt i klassen.</a:t>
            </a:r>
            <a:endParaRPr sz="1500" dirty="0"/>
          </a:p>
        </p:txBody>
      </p:sp>
      <p:sp>
        <p:nvSpPr>
          <p:cNvPr id="256" name="Google Shape;256;p28"/>
          <p:cNvSpPr/>
          <p:nvPr/>
        </p:nvSpPr>
        <p:spPr>
          <a:xfrm>
            <a:off x="677863" y="739288"/>
            <a:ext cx="777300" cy="197700"/>
          </a:xfrm>
          <a:prstGeom prst="rect">
            <a:avLst/>
          </a:prstGeom>
          <a:solidFill>
            <a:srgbClr val="FF9E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/>
              <a:t>Del 1</a:t>
            </a:r>
            <a:endParaRPr sz="1000" b="1"/>
          </a:p>
        </p:txBody>
      </p:sp>
      <p:sp>
        <p:nvSpPr>
          <p:cNvPr id="257" name="Google Shape;257;p28"/>
          <p:cNvSpPr/>
          <p:nvPr/>
        </p:nvSpPr>
        <p:spPr>
          <a:xfrm>
            <a:off x="4349500" y="545000"/>
            <a:ext cx="4091100" cy="4321200"/>
          </a:xfrm>
          <a:prstGeom prst="rect">
            <a:avLst/>
          </a:prstGeom>
          <a:solidFill>
            <a:srgbClr val="FFD7E2"/>
          </a:solidFill>
          <a:ln>
            <a:noFill/>
          </a:ln>
        </p:spPr>
        <p:txBody>
          <a:bodyPr spcFirstLastPara="1" wrap="square" lIns="182875" tIns="182875" rIns="182875" bIns="18287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sz="1200">
              <a:solidFill>
                <a:schemeClr val="dk1"/>
              </a:solidFill>
            </a:endParaRPr>
          </a:p>
        </p:txBody>
      </p:sp>
      <p:pic>
        <p:nvPicPr>
          <p:cNvPr id="258" name="Google Shape;25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3113" y="189638"/>
            <a:ext cx="643475" cy="643475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8"/>
          <p:cNvSpPr txBox="1"/>
          <p:nvPr/>
        </p:nvSpPr>
        <p:spPr>
          <a:xfrm>
            <a:off x="1455175" y="739300"/>
            <a:ext cx="1222500" cy="1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1">
                <a:solidFill>
                  <a:srgbClr val="1C29D6"/>
                </a:solidFill>
              </a:rPr>
              <a:t>Video</a:t>
            </a:r>
            <a:endParaRPr sz="1000" b="1" i="1">
              <a:solidFill>
                <a:srgbClr val="1C29D6"/>
              </a:solidFill>
            </a:endParaRPr>
          </a:p>
        </p:txBody>
      </p:sp>
      <p:sp>
        <p:nvSpPr>
          <p:cNvPr id="260" name="Google Shape;260;p28"/>
          <p:cNvSpPr txBox="1">
            <a:spLocks noGrp="1"/>
          </p:cNvSpPr>
          <p:nvPr>
            <p:ph type="sldNum" idx="12"/>
          </p:nvPr>
        </p:nvSpPr>
        <p:spPr>
          <a:xfrm>
            <a:off x="8472458" y="4212942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261" name="Google Shape;261;p28"/>
          <p:cNvSpPr txBox="1"/>
          <p:nvPr/>
        </p:nvSpPr>
        <p:spPr>
          <a:xfrm>
            <a:off x="4540925" y="2185338"/>
            <a:ext cx="1734000" cy="9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u="sng">
                <a:solidFill>
                  <a:schemeClr val="hlink"/>
                </a:solidFill>
                <a:hlinkClick r:id="rId4"/>
              </a:rPr>
              <a:t>Video 2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Hvordan orienterer Elias seg i veikrysset? </a:t>
            </a:r>
            <a:endParaRPr/>
          </a:p>
        </p:txBody>
      </p:sp>
      <p:pic>
        <p:nvPicPr>
          <p:cNvPr id="262" name="Google Shape;262;p28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l="39" r="49"/>
          <a:stretch/>
        </p:blipFill>
        <p:spPr>
          <a:xfrm>
            <a:off x="6327325" y="833123"/>
            <a:ext cx="1917025" cy="1076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8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t="129" b="129"/>
          <a:stretch/>
        </p:blipFill>
        <p:spPr>
          <a:xfrm>
            <a:off x="6327325" y="2185362"/>
            <a:ext cx="1917025" cy="1072709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8"/>
          <p:cNvSpPr txBox="1"/>
          <p:nvPr/>
        </p:nvSpPr>
        <p:spPr>
          <a:xfrm>
            <a:off x="4540925" y="833125"/>
            <a:ext cx="1656300" cy="9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u="sng">
                <a:solidFill>
                  <a:schemeClr val="hlink"/>
                </a:solidFill>
                <a:hlinkClick r:id="rId9"/>
              </a:rPr>
              <a:t>Video 1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Hva vil det si å orientere seg?</a:t>
            </a:r>
            <a:endParaRPr/>
          </a:p>
        </p:txBody>
      </p:sp>
      <p:sp>
        <p:nvSpPr>
          <p:cNvPr id="265" name="Google Shape;265;p28"/>
          <p:cNvSpPr txBox="1"/>
          <p:nvPr/>
        </p:nvSpPr>
        <p:spPr>
          <a:xfrm>
            <a:off x="4540925" y="3533850"/>
            <a:ext cx="1734000" cy="11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u="sng">
                <a:solidFill>
                  <a:schemeClr val="hlink"/>
                </a:solidFill>
                <a:hlinkClick r:id="rId10"/>
              </a:rPr>
              <a:t>Video 3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Hvordan orienterer Elias seg i veikrysset denne gangen? </a:t>
            </a:r>
            <a:endParaRPr/>
          </a:p>
        </p:txBody>
      </p:sp>
      <p:pic>
        <p:nvPicPr>
          <p:cNvPr id="266" name="Google Shape;266;p28">
            <a:hlinkClick r:id="rId11"/>
          </p:cNvPr>
          <p:cNvPicPr preferRelativeResize="0"/>
          <p:nvPr/>
        </p:nvPicPr>
        <p:blipFill rotWithShape="1">
          <a:blip r:embed="rId12">
            <a:alphaModFix/>
          </a:blip>
          <a:srcRect t="219" b="219"/>
          <a:stretch/>
        </p:blipFill>
        <p:spPr>
          <a:xfrm>
            <a:off x="6327325" y="3533850"/>
            <a:ext cx="1917025" cy="1072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9"/>
          <p:cNvSpPr/>
          <p:nvPr/>
        </p:nvSpPr>
        <p:spPr>
          <a:xfrm>
            <a:off x="5104950" y="1203150"/>
            <a:ext cx="3450900" cy="1429800"/>
          </a:xfrm>
          <a:prstGeom prst="rect">
            <a:avLst/>
          </a:prstGeom>
          <a:solidFill>
            <a:srgbClr val="FFD7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29"/>
          <p:cNvSpPr txBox="1">
            <a:spLocks noGrp="1"/>
          </p:cNvSpPr>
          <p:nvPr>
            <p:ph type="title"/>
          </p:nvPr>
        </p:nvSpPr>
        <p:spPr>
          <a:xfrm>
            <a:off x="311700" y="5925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Hva mener vi med risiko?</a:t>
            </a:r>
            <a:endParaRPr/>
          </a:p>
        </p:txBody>
      </p:sp>
      <p:sp>
        <p:nvSpPr>
          <p:cNvPr id="273" name="Google Shape;273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274" name="Google Shape;274;p29"/>
          <p:cNvSpPr/>
          <p:nvPr/>
        </p:nvSpPr>
        <p:spPr>
          <a:xfrm>
            <a:off x="406938" y="318638"/>
            <a:ext cx="777300" cy="197700"/>
          </a:xfrm>
          <a:prstGeom prst="rect">
            <a:avLst/>
          </a:prstGeom>
          <a:solidFill>
            <a:srgbClr val="FF9E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/>
              <a:t>Del 1</a:t>
            </a:r>
            <a:endParaRPr sz="1000" b="1"/>
          </a:p>
        </p:txBody>
      </p:sp>
      <p:sp>
        <p:nvSpPr>
          <p:cNvPr id="275" name="Google Shape;275;p29"/>
          <p:cNvSpPr txBox="1"/>
          <p:nvPr/>
        </p:nvSpPr>
        <p:spPr>
          <a:xfrm>
            <a:off x="1184250" y="318650"/>
            <a:ext cx="1222500" cy="1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1">
                <a:solidFill>
                  <a:srgbClr val="1C29D6"/>
                </a:solidFill>
              </a:rPr>
              <a:t>Bilder</a:t>
            </a:r>
            <a:endParaRPr sz="1000" b="1" i="1">
              <a:solidFill>
                <a:srgbClr val="1C29D6"/>
              </a:solidFill>
            </a:endParaRPr>
          </a:p>
        </p:txBody>
      </p:sp>
      <p:sp>
        <p:nvSpPr>
          <p:cNvPr id="276" name="Google Shape;276;p29"/>
          <p:cNvSpPr txBox="1"/>
          <p:nvPr/>
        </p:nvSpPr>
        <p:spPr>
          <a:xfrm>
            <a:off x="406950" y="1282900"/>
            <a:ext cx="4007700" cy="29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Risiko handler om framtiden. Hva som kan skje, hvor, når og hvordan.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Gå sammen to og to, og diskuter bildene på neste side. Etter at vi har snakket sammen i grupper skal vi diskutere høyt i klassen. 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F7CA2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Hva kan skje?</a:t>
            </a:r>
            <a:endParaRPr sz="1300">
              <a:solidFill>
                <a:schemeClr val="dk1"/>
              </a:solidFill>
            </a:endParaRPr>
          </a:p>
          <a:p>
            <a:pPr marL="91440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7CA2"/>
              </a:buClr>
              <a:buSzPts val="1300"/>
              <a:buChar char="○"/>
            </a:pPr>
            <a:r>
              <a:rPr lang="en" sz="1300">
                <a:solidFill>
                  <a:schemeClr val="dk1"/>
                </a:solidFill>
              </a:rPr>
              <a:t>Hvor? </a:t>
            </a:r>
            <a:endParaRPr sz="1300">
              <a:solidFill>
                <a:schemeClr val="dk1"/>
              </a:solidFill>
            </a:endParaRPr>
          </a:p>
          <a:p>
            <a:pPr marL="91440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7CA2"/>
              </a:buClr>
              <a:buSzPts val="1300"/>
              <a:buChar char="○"/>
            </a:pPr>
            <a:r>
              <a:rPr lang="en" sz="1300">
                <a:solidFill>
                  <a:schemeClr val="dk1"/>
                </a:solidFill>
              </a:rPr>
              <a:t>Når?</a:t>
            </a:r>
            <a:endParaRPr sz="1300">
              <a:solidFill>
                <a:schemeClr val="dk1"/>
              </a:solidFill>
            </a:endParaRPr>
          </a:p>
          <a:p>
            <a:pPr marL="91440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7CA2"/>
              </a:buClr>
              <a:buSzPts val="1300"/>
              <a:buChar char="○"/>
            </a:pPr>
            <a:r>
              <a:rPr lang="en" sz="1300">
                <a:solidFill>
                  <a:schemeClr val="dk1"/>
                </a:solidFill>
              </a:rPr>
              <a:t>Hvordan?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7CA2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Er det rød, gul eller grønn risiko? Er vi enige om hva som er høy og lav risiko?</a:t>
            </a:r>
            <a:endParaRPr sz="1300"/>
          </a:p>
        </p:txBody>
      </p:sp>
      <p:sp>
        <p:nvSpPr>
          <p:cNvPr id="277" name="Google Shape;277;p29"/>
          <p:cNvSpPr txBox="1"/>
          <p:nvPr/>
        </p:nvSpPr>
        <p:spPr>
          <a:xfrm>
            <a:off x="5173875" y="1269950"/>
            <a:ext cx="3381900" cy="12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Eksempler på ting som kan påvirke risiko: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F7CA2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Fart, hjelm, busker og trær, biler, om det er mørkt eller lyst, fortau eller bilvei, fotgjengerfelt</a:t>
            </a:r>
            <a:endParaRPr sz="1600"/>
          </a:p>
        </p:txBody>
      </p:sp>
      <p:sp>
        <p:nvSpPr>
          <p:cNvPr id="278" name="Google Shape;278;p29"/>
          <p:cNvSpPr/>
          <p:nvPr/>
        </p:nvSpPr>
        <p:spPr>
          <a:xfrm>
            <a:off x="5104950" y="3158575"/>
            <a:ext cx="3450900" cy="393600"/>
          </a:xfrm>
          <a:prstGeom prst="rect">
            <a:avLst/>
          </a:prstGeom>
          <a:gradFill>
            <a:gsLst>
              <a:gs pos="0">
                <a:srgbClr val="2EC26B"/>
              </a:gs>
              <a:gs pos="50000">
                <a:srgbClr val="FFFF00"/>
              </a:gs>
              <a:gs pos="100000">
                <a:srgbClr val="FF300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29"/>
          <p:cNvSpPr txBox="1"/>
          <p:nvPr/>
        </p:nvSpPr>
        <p:spPr>
          <a:xfrm>
            <a:off x="4695825" y="3609975"/>
            <a:ext cx="895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Lav </a:t>
            </a:r>
            <a:endParaRPr sz="13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risiko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280" name="Google Shape;280;p29"/>
          <p:cNvSpPr txBox="1"/>
          <p:nvPr/>
        </p:nvSpPr>
        <p:spPr>
          <a:xfrm>
            <a:off x="6104100" y="3609975"/>
            <a:ext cx="13836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Middels </a:t>
            </a:r>
            <a:endParaRPr sz="13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risiko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281" name="Google Shape;281;p29"/>
          <p:cNvSpPr txBox="1"/>
          <p:nvPr/>
        </p:nvSpPr>
        <p:spPr>
          <a:xfrm>
            <a:off x="8000775" y="3609975"/>
            <a:ext cx="10569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Høy </a:t>
            </a:r>
            <a:endParaRPr sz="13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risiko</a:t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287" name="Google Shape;28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0650" y="177450"/>
            <a:ext cx="3324775" cy="21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0"/>
          <p:cNvPicPr preferRelativeResize="0"/>
          <p:nvPr/>
        </p:nvPicPr>
        <p:blipFill rotWithShape="1">
          <a:blip r:embed="rId4">
            <a:alphaModFix/>
          </a:blip>
          <a:srcRect b="3558"/>
          <a:stretch/>
        </p:blipFill>
        <p:spPr>
          <a:xfrm>
            <a:off x="1919600" y="2440125"/>
            <a:ext cx="3252875" cy="230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0"/>
          <p:cNvPicPr preferRelativeResize="0"/>
          <p:nvPr/>
        </p:nvPicPr>
        <p:blipFill rotWithShape="1">
          <a:blip r:embed="rId5">
            <a:alphaModFix/>
          </a:blip>
          <a:srcRect r="3446"/>
          <a:stretch/>
        </p:blipFill>
        <p:spPr>
          <a:xfrm>
            <a:off x="5309500" y="2440125"/>
            <a:ext cx="3324775" cy="230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13400" y="177450"/>
            <a:ext cx="3265275" cy="21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0"/>
          <p:cNvSpPr txBox="1"/>
          <p:nvPr/>
        </p:nvSpPr>
        <p:spPr>
          <a:xfrm>
            <a:off x="184950" y="177450"/>
            <a:ext cx="1567200" cy="1229100"/>
          </a:xfrm>
          <a:prstGeom prst="rect">
            <a:avLst/>
          </a:prstGeom>
          <a:solidFill>
            <a:srgbClr val="FFD7E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</a:rPr>
              <a:t>Hva kan skje?</a:t>
            </a:r>
            <a:endParaRPr sz="1300" b="1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F7CA2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Hvor? 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7CA2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Når?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7CA2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Hvordan?</a:t>
            </a:r>
            <a:endParaRPr/>
          </a:p>
        </p:txBody>
      </p:sp>
      <p:sp>
        <p:nvSpPr>
          <p:cNvPr id="292" name="Google Shape;292;p30"/>
          <p:cNvSpPr/>
          <p:nvPr/>
        </p:nvSpPr>
        <p:spPr>
          <a:xfrm rot="-5400000">
            <a:off x="-933600" y="3233000"/>
            <a:ext cx="2630700" cy="393600"/>
          </a:xfrm>
          <a:prstGeom prst="rect">
            <a:avLst/>
          </a:prstGeom>
          <a:gradFill>
            <a:gsLst>
              <a:gs pos="0">
                <a:srgbClr val="2EC26B"/>
              </a:gs>
              <a:gs pos="50000">
                <a:srgbClr val="FFFF00"/>
              </a:gs>
              <a:gs pos="100000">
                <a:srgbClr val="FF3000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30"/>
          <p:cNvSpPr txBox="1"/>
          <p:nvPr/>
        </p:nvSpPr>
        <p:spPr>
          <a:xfrm>
            <a:off x="695100" y="4160150"/>
            <a:ext cx="895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Lav 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risiko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294" name="Google Shape;294;p30"/>
          <p:cNvSpPr txBox="1"/>
          <p:nvPr/>
        </p:nvSpPr>
        <p:spPr>
          <a:xfrm>
            <a:off x="695100" y="3137303"/>
            <a:ext cx="13836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Middels 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risiko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295" name="Google Shape;295;p30"/>
          <p:cNvSpPr txBox="1"/>
          <p:nvPr/>
        </p:nvSpPr>
        <p:spPr>
          <a:xfrm>
            <a:off x="695100" y="2114457"/>
            <a:ext cx="10569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Høy 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risiko</a:t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331</Words>
  <Application>Microsoft Office PowerPoint</Application>
  <PresentationFormat>Skjermfremvisning (16:9)</PresentationFormat>
  <Paragraphs>60</Paragraphs>
  <Slides>5</Slides>
  <Notes>5</Notes>
  <HiddenSlides>0</HiddenSlides>
  <MMClips>0</MMClips>
  <ScaleCrop>false</ScaleCrop>
  <HeadingPairs>
    <vt:vector size="6" baseType="variant">
      <vt:variant>
        <vt:lpstr>Brukte skrifter</vt:lpstr>
      </vt:variant>
      <vt:variant>
        <vt:i4>1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5</vt:i4>
      </vt:variant>
    </vt:vector>
  </HeadingPairs>
  <TitlesOfParts>
    <vt:vector size="7" baseType="lpstr">
      <vt:lpstr>Arial</vt:lpstr>
      <vt:lpstr>Simple Light</vt:lpstr>
      <vt:lpstr>Oppmerksomhet  og risiko</vt:lpstr>
      <vt:lpstr>Hvor sykler du?</vt:lpstr>
      <vt:lpstr>Å orientere seg i et veikryss</vt:lpstr>
      <vt:lpstr>Hva mener vi med risiko?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Ingvild Finstad</cp:lastModifiedBy>
  <cp:revision>1</cp:revision>
  <dcterms:modified xsi:type="dcterms:W3CDTF">2025-03-03T08:37:41Z</dcterms:modified>
</cp:coreProperties>
</file>