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80" r:id="rId2"/>
    <p:sldId id="281" r:id="rId3"/>
    <p:sldId id="282" r:id="rId4"/>
    <p:sldId id="283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41D0F-5067-4AA7-9301-D48035F51751}" v="4" dt="2025-02-13T18:02:10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vild Finstad" userId="13f91a73-6cda-4791-a1d3-d5b9c1ad5a1e" providerId="ADAL" clId="{EA541D0F-5067-4AA7-9301-D48035F51751}"/>
    <pc:docChg chg="custSel delSld modSld">
      <pc:chgData name="Ingvild Finstad" userId="13f91a73-6cda-4791-a1d3-d5b9c1ad5a1e" providerId="ADAL" clId="{EA541D0F-5067-4AA7-9301-D48035F51751}" dt="2025-02-13T18:04:21.429" v="65" actId="14100"/>
      <pc:docMkLst>
        <pc:docMk/>
      </pc:docMkLst>
      <pc:sldChg chg="del">
        <pc:chgData name="Ingvild Finstad" userId="13f91a73-6cda-4791-a1d3-d5b9c1ad5a1e" providerId="ADAL" clId="{EA541D0F-5067-4AA7-9301-D48035F51751}" dt="2025-02-13T16:26:26.491" v="4" actId="47"/>
        <pc:sldMkLst>
          <pc:docMk/>
          <pc:sldMk cId="0" sldId="257"/>
        </pc:sldMkLst>
      </pc:sldChg>
      <pc:sldChg chg="del">
        <pc:chgData name="Ingvild Finstad" userId="13f91a73-6cda-4791-a1d3-d5b9c1ad5a1e" providerId="ADAL" clId="{EA541D0F-5067-4AA7-9301-D48035F51751}" dt="2025-02-13T16:26:26.784" v="5" actId="47"/>
        <pc:sldMkLst>
          <pc:docMk/>
          <pc:sldMk cId="0" sldId="259"/>
        </pc:sldMkLst>
      </pc:sldChg>
      <pc:sldChg chg="del">
        <pc:chgData name="Ingvild Finstad" userId="13f91a73-6cda-4791-a1d3-d5b9c1ad5a1e" providerId="ADAL" clId="{EA541D0F-5067-4AA7-9301-D48035F51751}" dt="2025-02-13T16:26:26.945" v="6" actId="47"/>
        <pc:sldMkLst>
          <pc:docMk/>
          <pc:sldMk cId="0" sldId="260"/>
        </pc:sldMkLst>
      </pc:sldChg>
      <pc:sldChg chg="del">
        <pc:chgData name="Ingvild Finstad" userId="13f91a73-6cda-4791-a1d3-d5b9c1ad5a1e" providerId="ADAL" clId="{EA541D0F-5067-4AA7-9301-D48035F51751}" dt="2025-02-13T16:26:27.132" v="7" actId="47"/>
        <pc:sldMkLst>
          <pc:docMk/>
          <pc:sldMk cId="0" sldId="261"/>
        </pc:sldMkLst>
      </pc:sldChg>
      <pc:sldChg chg="del">
        <pc:chgData name="Ingvild Finstad" userId="13f91a73-6cda-4791-a1d3-d5b9c1ad5a1e" providerId="ADAL" clId="{EA541D0F-5067-4AA7-9301-D48035F51751}" dt="2025-02-13T16:26:23.709" v="0" actId="47"/>
        <pc:sldMkLst>
          <pc:docMk/>
          <pc:sldMk cId="0" sldId="262"/>
        </pc:sldMkLst>
      </pc:sldChg>
      <pc:sldChg chg="del">
        <pc:chgData name="Ingvild Finstad" userId="13f91a73-6cda-4791-a1d3-d5b9c1ad5a1e" providerId="ADAL" clId="{EA541D0F-5067-4AA7-9301-D48035F51751}" dt="2025-02-13T16:26:24.119" v="1" actId="47"/>
        <pc:sldMkLst>
          <pc:docMk/>
          <pc:sldMk cId="0" sldId="263"/>
        </pc:sldMkLst>
      </pc:sldChg>
      <pc:sldChg chg="del">
        <pc:chgData name="Ingvild Finstad" userId="13f91a73-6cda-4791-a1d3-d5b9c1ad5a1e" providerId="ADAL" clId="{EA541D0F-5067-4AA7-9301-D48035F51751}" dt="2025-02-13T16:26:24.387" v="2" actId="47"/>
        <pc:sldMkLst>
          <pc:docMk/>
          <pc:sldMk cId="0" sldId="264"/>
        </pc:sldMkLst>
      </pc:sldChg>
      <pc:sldChg chg="del">
        <pc:chgData name="Ingvild Finstad" userId="13f91a73-6cda-4791-a1d3-d5b9c1ad5a1e" providerId="ADAL" clId="{EA541D0F-5067-4AA7-9301-D48035F51751}" dt="2025-02-13T16:26:24.684" v="3" actId="47"/>
        <pc:sldMkLst>
          <pc:docMk/>
          <pc:sldMk cId="0" sldId="265"/>
        </pc:sldMkLst>
      </pc:sldChg>
      <pc:sldChg chg="del">
        <pc:chgData name="Ingvild Finstad" userId="13f91a73-6cda-4791-a1d3-d5b9c1ad5a1e" providerId="ADAL" clId="{EA541D0F-5067-4AA7-9301-D48035F51751}" dt="2025-02-13T16:26:27.304" v="8" actId="47"/>
        <pc:sldMkLst>
          <pc:docMk/>
          <pc:sldMk cId="0" sldId="266"/>
        </pc:sldMkLst>
      </pc:sldChg>
      <pc:sldChg chg="del">
        <pc:chgData name="Ingvild Finstad" userId="13f91a73-6cda-4791-a1d3-d5b9c1ad5a1e" providerId="ADAL" clId="{EA541D0F-5067-4AA7-9301-D48035F51751}" dt="2025-02-13T16:26:27.485" v="9" actId="47"/>
        <pc:sldMkLst>
          <pc:docMk/>
          <pc:sldMk cId="0" sldId="267"/>
        </pc:sldMkLst>
      </pc:sldChg>
      <pc:sldChg chg="del">
        <pc:chgData name="Ingvild Finstad" userId="13f91a73-6cda-4791-a1d3-d5b9c1ad5a1e" providerId="ADAL" clId="{EA541D0F-5067-4AA7-9301-D48035F51751}" dt="2025-02-13T16:26:28.287" v="10" actId="47"/>
        <pc:sldMkLst>
          <pc:docMk/>
          <pc:sldMk cId="0" sldId="268"/>
        </pc:sldMkLst>
      </pc:sldChg>
      <pc:sldChg chg="del">
        <pc:chgData name="Ingvild Finstad" userId="13f91a73-6cda-4791-a1d3-d5b9c1ad5a1e" providerId="ADAL" clId="{EA541D0F-5067-4AA7-9301-D48035F51751}" dt="2025-02-13T16:26:28.460" v="11" actId="47"/>
        <pc:sldMkLst>
          <pc:docMk/>
          <pc:sldMk cId="0" sldId="269"/>
        </pc:sldMkLst>
      </pc:sldChg>
      <pc:sldChg chg="del">
        <pc:chgData name="Ingvild Finstad" userId="13f91a73-6cda-4791-a1d3-d5b9c1ad5a1e" providerId="ADAL" clId="{EA541D0F-5067-4AA7-9301-D48035F51751}" dt="2025-02-13T16:26:28.637" v="12" actId="47"/>
        <pc:sldMkLst>
          <pc:docMk/>
          <pc:sldMk cId="0" sldId="270"/>
        </pc:sldMkLst>
      </pc:sldChg>
      <pc:sldChg chg="del">
        <pc:chgData name="Ingvild Finstad" userId="13f91a73-6cda-4791-a1d3-d5b9c1ad5a1e" providerId="ADAL" clId="{EA541D0F-5067-4AA7-9301-D48035F51751}" dt="2025-02-13T16:26:29.015" v="13" actId="47"/>
        <pc:sldMkLst>
          <pc:docMk/>
          <pc:sldMk cId="0" sldId="271"/>
        </pc:sldMkLst>
      </pc:sldChg>
      <pc:sldChg chg="del">
        <pc:chgData name="Ingvild Finstad" userId="13f91a73-6cda-4791-a1d3-d5b9c1ad5a1e" providerId="ADAL" clId="{EA541D0F-5067-4AA7-9301-D48035F51751}" dt="2025-02-13T16:26:29.052" v="14" actId="47"/>
        <pc:sldMkLst>
          <pc:docMk/>
          <pc:sldMk cId="0" sldId="272"/>
        </pc:sldMkLst>
      </pc:sldChg>
      <pc:sldChg chg="del">
        <pc:chgData name="Ingvild Finstad" userId="13f91a73-6cda-4791-a1d3-d5b9c1ad5a1e" providerId="ADAL" clId="{EA541D0F-5067-4AA7-9301-D48035F51751}" dt="2025-02-13T16:26:29.186" v="15" actId="47"/>
        <pc:sldMkLst>
          <pc:docMk/>
          <pc:sldMk cId="0" sldId="273"/>
        </pc:sldMkLst>
      </pc:sldChg>
      <pc:sldChg chg="del">
        <pc:chgData name="Ingvild Finstad" userId="13f91a73-6cda-4791-a1d3-d5b9c1ad5a1e" providerId="ADAL" clId="{EA541D0F-5067-4AA7-9301-D48035F51751}" dt="2025-02-13T16:26:29.315" v="16" actId="47"/>
        <pc:sldMkLst>
          <pc:docMk/>
          <pc:sldMk cId="0" sldId="274"/>
        </pc:sldMkLst>
      </pc:sldChg>
      <pc:sldChg chg="del">
        <pc:chgData name="Ingvild Finstad" userId="13f91a73-6cda-4791-a1d3-d5b9c1ad5a1e" providerId="ADAL" clId="{EA541D0F-5067-4AA7-9301-D48035F51751}" dt="2025-02-13T16:26:29.652" v="17" actId="47"/>
        <pc:sldMkLst>
          <pc:docMk/>
          <pc:sldMk cId="0" sldId="275"/>
        </pc:sldMkLst>
      </pc:sldChg>
      <pc:sldChg chg="del">
        <pc:chgData name="Ingvild Finstad" userId="13f91a73-6cda-4791-a1d3-d5b9c1ad5a1e" providerId="ADAL" clId="{EA541D0F-5067-4AA7-9301-D48035F51751}" dt="2025-02-13T16:26:30.288" v="18" actId="47"/>
        <pc:sldMkLst>
          <pc:docMk/>
          <pc:sldMk cId="0" sldId="276"/>
        </pc:sldMkLst>
      </pc:sldChg>
      <pc:sldChg chg="del">
        <pc:chgData name="Ingvild Finstad" userId="13f91a73-6cda-4791-a1d3-d5b9c1ad5a1e" providerId="ADAL" clId="{EA541D0F-5067-4AA7-9301-D48035F51751}" dt="2025-02-13T16:26:30.651" v="19" actId="47"/>
        <pc:sldMkLst>
          <pc:docMk/>
          <pc:sldMk cId="0" sldId="277"/>
        </pc:sldMkLst>
      </pc:sldChg>
      <pc:sldChg chg="del">
        <pc:chgData name="Ingvild Finstad" userId="13f91a73-6cda-4791-a1d3-d5b9c1ad5a1e" providerId="ADAL" clId="{EA541D0F-5067-4AA7-9301-D48035F51751}" dt="2025-02-13T16:26:31.032" v="20" actId="47"/>
        <pc:sldMkLst>
          <pc:docMk/>
          <pc:sldMk cId="0" sldId="278"/>
        </pc:sldMkLst>
      </pc:sldChg>
      <pc:sldChg chg="del">
        <pc:chgData name="Ingvild Finstad" userId="13f91a73-6cda-4791-a1d3-d5b9c1ad5a1e" providerId="ADAL" clId="{EA541D0F-5067-4AA7-9301-D48035F51751}" dt="2025-02-13T16:26:32.193" v="21" actId="47"/>
        <pc:sldMkLst>
          <pc:docMk/>
          <pc:sldMk cId="0" sldId="279"/>
        </pc:sldMkLst>
      </pc:sldChg>
      <pc:sldChg chg="addSp delSp modSp mod">
        <pc:chgData name="Ingvild Finstad" userId="13f91a73-6cda-4791-a1d3-d5b9c1ad5a1e" providerId="ADAL" clId="{EA541D0F-5067-4AA7-9301-D48035F51751}" dt="2025-02-13T18:04:21.429" v="65" actId="14100"/>
        <pc:sldMkLst>
          <pc:docMk/>
          <pc:sldMk cId="0" sldId="281"/>
        </pc:sldMkLst>
        <pc:spChg chg="add mod">
          <ac:chgData name="Ingvild Finstad" userId="13f91a73-6cda-4791-a1d3-d5b9c1ad5a1e" providerId="ADAL" clId="{EA541D0F-5067-4AA7-9301-D48035F51751}" dt="2025-02-13T18:04:21.429" v="65" actId="14100"/>
          <ac:spMkLst>
            <pc:docMk/>
            <pc:sldMk cId="0" sldId="281"/>
            <ac:spMk id="3" creationId="{DAE0CA85-519D-FF71-742A-23FC130C9920}"/>
          </ac:spMkLst>
        </pc:spChg>
        <pc:spChg chg="mod">
          <ac:chgData name="Ingvild Finstad" userId="13f91a73-6cda-4791-a1d3-d5b9c1ad5a1e" providerId="ADAL" clId="{EA541D0F-5067-4AA7-9301-D48035F51751}" dt="2025-02-13T18:01:39.434" v="51" actId="20577"/>
          <ac:spMkLst>
            <pc:docMk/>
            <pc:sldMk cId="0" sldId="281"/>
            <ac:spMk id="379" creationId="{00000000-0000-0000-0000-000000000000}"/>
          </ac:spMkLst>
        </pc:spChg>
        <pc:spChg chg="del">
          <ac:chgData name="Ingvild Finstad" userId="13f91a73-6cda-4791-a1d3-d5b9c1ad5a1e" providerId="ADAL" clId="{EA541D0F-5067-4AA7-9301-D48035F51751}" dt="2025-02-13T18:02:03.546" v="56" actId="478"/>
          <ac:spMkLst>
            <pc:docMk/>
            <pc:sldMk cId="0" sldId="281"/>
            <ac:spMk id="381" creationId="{00000000-0000-0000-0000-000000000000}"/>
          </ac:spMkLst>
        </pc:spChg>
        <pc:picChg chg="add mod">
          <ac:chgData name="Ingvild Finstad" userId="13f91a73-6cda-4791-a1d3-d5b9c1ad5a1e" providerId="ADAL" clId="{EA541D0F-5067-4AA7-9301-D48035F51751}" dt="2025-02-13T18:02:00.212" v="55" actId="1076"/>
          <ac:picMkLst>
            <pc:docMk/>
            <pc:sldMk cId="0" sldId="281"/>
            <ac:picMk id="2" creationId="{089CCCA2-ED3F-7B43-D3D9-8DF0AD4F3768}"/>
          </ac:picMkLst>
        </pc:picChg>
        <pc:picChg chg="del">
          <ac:chgData name="Ingvild Finstad" userId="13f91a73-6cda-4791-a1d3-d5b9c1ad5a1e" providerId="ADAL" clId="{EA541D0F-5067-4AA7-9301-D48035F51751}" dt="2025-02-13T18:01:52.605" v="52" actId="478"/>
          <ac:picMkLst>
            <pc:docMk/>
            <pc:sldMk cId="0" sldId="281"/>
            <ac:picMk id="382" creationId="{00000000-0000-0000-0000-000000000000}"/>
          </ac:picMkLst>
        </pc:picChg>
      </pc:sldChg>
      <pc:sldChg chg="addSp delSp modSp mod">
        <pc:chgData name="Ingvild Finstad" userId="13f91a73-6cda-4791-a1d3-d5b9c1ad5a1e" providerId="ADAL" clId="{EA541D0F-5067-4AA7-9301-D48035F51751}" dt="2025-02-13T16:27:17.517" v="34" actId="1076"/>
        <pc:sldMkLst>
          <pc:docMk/>
          <pc:sldMk cId="0" sldId="283"/>
        </pc:sldMkLst>
        <pc:spChg chg="add mod">
          <ac:chgData name="Ingvild Finstad" userId="13f91a73-6cda-4791-a1d3-d5b9c1ad5a1e" providerId="ADAL" clId="{EA541D0F-5067-4AA7-9301-D48035F51751}" dt="2025-02-13T16:27:17.517" v="34" actId="1076"/>
          <ac:spMkLst>
            <pc:docMk/>
            <pc:sldMk cId="0" sldId="283"/>
            <ac:spMk id="2" creationId="{184A9187-388D-87CF-AEF4-95F44C6536CE}"/>
          </ac:spMkLst>
        </pc:spChg>
        <pc:spChg chg="del mod">
          <ac:chgData name="Ingvild Finstad" userId="13f91a73-6cda-4791-a1d3-d5b9c1ad5a1e" providerId="ADAL" clId="{EA541D0F-5067-4AA7-9301-D48035F51751}" dt="2025-02-13T16:27:12.954" v="33" actId="478"/>
          <ac:spMkLst>
            <pc:docMk/>
            <pc:sldMk cId="0" sldId="283"/>
            <ac:spMk id="404" creationId="{00000000-0000-0000-0000-000000000000}"/>
          </ac:spMkLst>
        </pc:spChg>
        <pc:picChg chg="add mod">
          <ac:chgData name="Ingvild Finstad" userId="13f91a73-6cda-4791-a1d3-d5b9c1ad5a1e" providerId="ADAL" clId="{EA541D0F-5067-4AA7-9301-D48035F51751}" dt="2025-02-13T16:27:09.167" v="31" actId="14100"/>
          <ac:picMkLst>
            <pc:docMk/>
            <pc:sldMk cId="0" sldId="283"/>
            <ac:picMk id="3" creationId="{A38901C2-BE45-5189-2393-6680C1B71A5A}"/>
          </ac:picMkLst>
        </pc:picChg>
        <pc:picChg chg="del">
          <ac:chgData name="Ingvild Finstad" userId="13f91a73-6cda-4791-a1d3-d5b9c1ad5a1e" providerId="ADAL" clId="{EA541D0F-5067-4AA7-9301-D48035F51751}" dt="2025-02-13T16:26:46.599" v="26" actId="478"/>
          <ac:picMkLst>
            <pc:docMk/>
            <pc:sldMk cId="0" sldId="283"/>
            <ac:picMk id="405" creationId="{00000000-0000-0000-0000-000000000000}"/>
          </ac:picMkLst>
        </pc:picChg>
      </pc:sldChg>
      <pc:sldChg chg="del">
        <pc:chgData name="Ingvild Finstad" userId="13f91a73-6cda-4791-a1d3-d5b9c1ad5a1e" providerId="ADAL" clId="{EA541D0F-5067-4AA7-9301-D48035F51751}" dt="2025-02-13T16:26:34.121" v="22" actId="47"/>
        <pc:sldMkLst>
          <pc:docMk/>
          <pc:sldMk cId="0" sldId="284"/>
        </pc:sldMkLst>
      </pc:sldChg>
      <pc:sldChg chg="del">
        <pc:chgData name="Ingvild Finstad" userId="13f91a73-6cda-4791-a1d3-d5b9c1ad5a1e" providerId="ADAL" clId="{EA541D0F-5067-4AA7-9301-D48035F51751}" dt="2025-02-13T16:26:34.581" v="23" actId="47"/>
        <pc:sldMkLst>
          <pc:docMk/>
          <pc:sldMk cId="0" sldId="285"/>
        </pc:sldMkLst>
      </pc:sldChg>
      <pc:sldChg chg="del">
        <pc:chgData name="Ingvild Finstad" userId="13f91a73-6cda-4791-a1d3-d5b9c1ad5a1e" providerId="ADAL" clId="{EA541D0F-5067-4AA7-9301-D48035F51751}" dt="2025-02-13T16:26:34.979" v="24" actId="47"/>
        <pc:sldMkLst>
          <pc:docMk/>
          <pc:sldMk cId="0" sldId="286"/>
        </pc:sldMkLst>
      </pc:sldChg>
      <pc:sldChg chg="del">
        <pc:chgData name="Ingvild Finstad" userId="13f91a73-6cda-4791-a1d3-d5b9c1ad5a1e" providerId="ADAL" clId="{EA541D0F-5067-4AA7-9301-D48035F51751}" dt="2025-02-13T16:26:35.558" v="25" actId="47"/>
        <pc:sldMkLst>
          <pc:docMk/>
          <pc:sldMk cId="0" sldId="287"/>
        </pc:sldMkLst>
      </pc:sldChg>
      <pc:sldMasterChg chg="delSldLayout">
        <pc:chgData name="Ingvild Finstad" userId="13f91a73-6cda-4791-a1d3-d5b9c1ad5a1e" providerId="ADAL" clId="{EA541D0F-5067-4AA7-9301-D48035F51751}" dt="2025-02-13T16:26:28.287" v="10" actId="47"/>
        <pc:sldMasterMkLst>
          <pc:docMk/>
          <pc:sldMasterMk cId="0" sldId="2147483659"/>
        </pc:sldMasterMkLst>
        <pc:sldLayoutChg chg="del">
          <pc:chgData name="Ingvild Finstad" userId="13f91a73-6cda-4791-a1d3-d5b9c1ad5a1e" providerId="ADAL" clId="{EA541D0F-5067-4AA7-9301-D48035F51751}" dt="2025-02-13T16:26:28.287" v="10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ff490aa10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ff490aa10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d282ec8414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d282ec8414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d282ec8414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d282ec8414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07f6bf0e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d07f6bf0e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29D6"/>
              </a:buClr>
              <a:buSzPts val="2800"/>
              <a:buNone/>
              <a:defRPr sz="2800" b="1">
                <a:solidFill>
                  <a:srgbClr val="1C29D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C26B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C26B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C26B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1">
                <a:solidFill>
                  <a:srgbClr val="1C29D6"/>
                </a:solidFill>
              </a:defRPr>
            </a:lvl1pPr>
            <a:lvl2pPr lvl="1" algn="r">
              <a:buNone/>
              <a:defRPr sz="1000" b="1">
                <a:solidFill>
                  <a:srgbClr val="1C29D6"/>
                </a:solidFill>
              </a:defRPr>
            </a:lvl2pPr>
            <a:lvl3pPr lvl="2" algn="r">
              <a:buNone/>
              <a:defRPr sz="1000" b="1">
                <a:solidFill>
                  <a:srgbClr val="1C29D6"/>
                </a:solidFill>
              </a:defRPr>
            </a:lvl3pPr>
            <a:lvl4pPr lvl="3" algn="r">
              <a:buNone/>
              <a:defRPr sz="1000" b="1">
                <a:solidFill>
                  <a:srgbClr val="1C29D6"/>
                </a:solidFill>
              </a:defRPr>
            </a:lvl4pPr>
            <a:lvl5pPr lvl="4" algn="r">
              <a:buNone/>
              <a:defRPr sz="1000" b="1">
                <a:solidFill>
                  <a:srgbClr val="1C29D6"/>
                </a:solidFill>
              </a:defRPr>
            </a:lvl5pPr>
            <a:lvl6pPr lvl="5" algn="r">
              <a:buNone/>
              <a:defRPr sz="1000" b="1">
                <a:solidFill>
                  <a:srgbClr val="1C29D6"/>
                </a:solidFill>
              </a:defRPr>
            </a:lvl6pPr>
            <a:lvl7pPr lvl="6" algn="r">
              <a:buNone/>
              <a:defRPr sz="1000" b="1">
                <a:solidFill>
                  <a:srgbClr val="1C29D6"/>
                </a:solidFill>
              </a:defRPr>
            </a:lvl7pPr>
            <a:lvl8pPr lvl="7" algn="r">
              <a:buNone/>
              <a:defRPr sz="1000" b="1">
                <a:solidFill>
                  <a:srgbClr val="1C29D6"/>
                </a:solidFill>
              </a:defRPr>
            </a:lvl8pPr>
            <a:lvl9pPr lvl="8" algn="r">
              <a:buNone/>
              <a:defRPr sz="1000" b="1">
                <a:solidFill>
                  <a:srgbClr val="1C29D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gfk.maps.arcgis.com/apps/webappviewer/index.html?id=78833c406b9e4e8f82b4d48e3749e7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gfk.maps.arcgis.com/apps/webappviewer/index.html?id=78833c406b9e4e8f82b4d48e3749e7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A5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506550" y="2040200"/>
            <a:ext cx="72867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520"/>
              <a:t>Trafikkløype</a:t>
            </a:r>
            <a:endParaRPr sz="3520"/>
          </a:p>
        </p:txBody>
      </p:sp>
      <p:sp>
        <p:nvSpPr>
          <p:cNvPr id="370" name="Google Shape;370;p37"/>
          <p:cNvSpPr txBox="1">
            <a:spLocks noGrp="1"/>
          </p:cNvSpPr>
          <p:nvPr>
            <p:ph type="body" idx="1"/>
          </p:nvPr>
        </p:nvSpPr>
        <p:spPr>
          <a:xfrm>
            <a:off x="506550" y="2220125"/>
            <a:ext cx="3127500" cy="22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371" name="Google Shape;371;p37"/>
          <p:cNvSpPr/>
          <p:nvPr/>
        </p:nvSpPr>
        <p:spPr>
          <a:xfrm>
            <a:off x="3675900" y="1442725"/>
            <a:ext cx="948000" cy="4176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Del 3</a:t>
            </a:r>
            <a:endParaRPr sz="2000" b="1"/>
          </a:p>
        </p:txBody>
      </p:sp>
      <p:pic>
        <p:nvPicPr>
          <p:cNvPr id="372" name="Google Shape;3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50" y="440650"/>
            <a:ext cx="1640400" cy="7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74" name="Google Shape;3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2250" y="1092475"/>
            <a:ext cx="2368400" cy="33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xfrm>
            <a:off x="311700" y="871800"/>
            <a:ext cx="44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Lage trafikkløype </a:t>
            </a:r>
            <a:r>
              <a:rPr lang="nb-NO" dirty="0"/>
              <a:t>i</a:t>
            </a:r>
            <a:r>
              <a:rPr lang="en" dirty="0"/>
              <a:t> kart</a:t>
            </a:r>
            <a:endParaRPr dirty="0"/>
          </a:p>
        </p:txBody>
      </p:sp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311700" y="1444500"/>
            <a:ext cx="3999900" cy="3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Nå skal vi tegne en trafikkløype på kartet. Løypa skal være i nærområdet og vi bør ha med steder hvor vi må være oppmerksomme på risiko. Etterpå skal vi sykle løypa.</a:t>
            </a:r>
            <a:endParaRPr sz="13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dirty="0"/>
              <a:t>Tips til steder vi stopper ved:</a:t>
            </a:r>
            <a:endParaRPr sz="1300" b="1"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FF9700"/>
              </a:buClr>
              <a:buSzPts val="1300"/>
              <a:buChar char="●"/>
            </a:pPr>
            <a:r>
              <a:rPr lang="en" sz="1300" dirty="0"/>
              <a:t>Veikryss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300"/>
              <a:buChar char="●"/>
            </a:pPr>
            <a:r>
              <a:rPr lang="en" sz="1300" dirty="0"/>
              <a:t>Gangfelt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300"/>
              <a:buChar char="●"/>
            </a:pPr>
            <a:r>
              <a:rPr lang="en" sz="1300" dirty="0"/>
              <a:t>Steder med dårlig sikt 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300"/>
              <a:buChar char="○"/>
            </a:pPr>
            <a:r>
              <a:rPr lang="en" sz="1300" dirty="0"/>
              <a:t>Som hekk, garasje, busker 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300"/>
              <a:buChar char="●"/>
            </a:pPr>
            <a:r>
              <a:rPr lang="en" sz="1300" dirty="0"/>
              <a:t>Utkjørsler</a:t>
            </a:r>
            <a:endParaRPr sz="1300" dirty="0"/>
          </a:p>
        </p:txBody>
      </p:sp>
      <p:sp>
        <p:nvSpPr>
          <p:cNvPr id="383" name="Google Shape;38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84" name="Google Shape;384;p38"/>
          <p:cNvSpPr/>
          <p:nvPr/>
        </p:nvSpPr>
        <p:spPr>
          <a:xfrm>
            <a:off x="395950" y="577500"/>
            <a:ext cx="777300" cy="1977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Del 3</a:t>
            </a:r>
            <a:endParaRPr sz="1000" b="1"/>
          </a:p>
        </p:txBody>
      </p:sp>
      <p:sp>
        <p:nvSpPr>
          <p:cNvPr id="385" name="Google Shape;385;p38"/>
          <p:cNvSpPr txBox="1"/>
          <p:nvPr/>
        </p:nvSpPr>
        <p:spPr>
          <a:xfrm>
            <a:off x="1173238" y="577500"/>
            <a:ext cx="27369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rgbClr val="1C29D6"/>
                </a:solidFill>
              </a:rPr>
              <a:t>Trafikkløype</a:t>
            </a:r>
            <a:endParaRPr sz="1000" b="1" i="1">
              <a:solidFill>
                <a:srgbClr val="1C29D6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89CCCA2-ED3F-7B43-D3D9-8DF0AD4F3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26" y="431479"/>
            <a:ext cx="3857724" cy="3173870"/>
          </a:xfrm>
          <a:prstGeom prst="rect">
            <a:avLst/>
          </a:prstGeom>
        </p:spPr>
      </p:pic>
      <p:sp>
        <p:nvSpPr>
          <p:cNvPr id="3" name="Google Shape;375;p38">
            <a:extLst>
              <a:ext uri="{FF2B5EF4-FFF2-40B4-BE49-F238E27FC236}">
                <a16:creationId xmlns:a16="http://schemas.microsoft.com/office/drawing/2014/main" id="{DAE0CA85-519D-FF71-742A-23FC130C9920}"/>
              </a:ext>
            </a:extLst>
          </p:cNvPr>
          <p:cNvSpPr txBox="1"/>
          <p:nvPr/>
        </p:nvSpPr>
        <p:spPr>
          <a:xfrm>
            <a:off x="4687426" y="3919147"/>
            <a:ext cx="4339865" cy="79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Her bruker dere tjenesten </a:t>
            </a:r>
            <a:r>
              <a:rPr lang="en" sz="1600" i="1" u="sng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</a:rPr>
              <a:t>Rogalandskartet</a:t>
            </a:r>
            <a:r>
              <a:rPr lang="en" sz="1600" i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6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å tegne trafikkløypa. </a:t>
            </a:r>
            <a:endParaRPr sz="16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/>
          <p:cNvSpPr txBox="1">
            <a:spLocks noGrp="1"/>
          </p:cNvSpPr>
          <p:nvPr>
            <p:ph type="title"/>
          </p:nvPr>
        </p:nvSpPr>
        <p:spPr>
          <a:xfrm>
            <a:off x="311700" y="1059450"/>
            <a:ext cx="411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Risiko i løypa </a:t>
            </a:r>
            <a:endParaRPr/>
          </a:p>
        </p:txBody>
      </p:sp>
      <p:sp>
        <p:nvSpPr>
          <p:cNvPr id="391" name="Google Shape;391;p39"/>
          <p:cNvSpPr txBox="1">
            <a:spLocks noGrp="1"/>
          </p:cNvSpPr>
          <p:nvPr>
            <p:ph type="body" idx="1"/>
          </p:nvPr>
        </p:nvSpPr>
        <p:spPr>
          <a:xfrm>
            <a:off x="311700" y="1632150"/>
            <a:ext cx="3776100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Vi finner noen av disse stedene på kartet og diskuterer sammen:</a:t>
            </a:r>
            <a:endParaRPr sz="120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FF9700"/>
              </a:buClr>
              <a:buSzPts val="1200"/>
              <a:buChar char="●"/>
            </a:pPr>
            <a:r>
              <a:rPr lang="en" sz="1200"/>
              <a:t>Hva kan skje her?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200"/>
              <a:buChar char="○"/>
            </a:pPr>
            <a:r>
              <a:rPr lang="en"/>
              <a:t>Hvor?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200"/>
              <a:buChar char="○"/>
            </a:pPr>
            <a:r>
              <a:rPr lang="en"/>
              <a:t>Når?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200"/>
              <a:buChar char="○"/>
            </a:pPr>
            <a:r>
              <a:rPr lang="en"/>
              <a:t>Hvordan?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200"/>
              <a:buChar char="●"/>
            </a:pPr>
            <a:r>
              <a:rPr lang="en" sz="1200"/>
              <a:t>Er det steder det har skjedd noe tidligere?</a:t>
            </a:r>
            <a:endParaRPr sz="1200"/>
          </a:p>
        </p:txBody>
      </p:sp>
      <p:pic>
        <p:nvPicPr>
          <p:cNvPr id="392" name="Google Shape;3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850" y="1235225"/>
            <a:ext cx="4527601" cy="257330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9"/>
          <p:cNvSpPr txBox="1"/>
          <p:nvPr/>
        </p:nvSpPr>
        <p:spPr>
          <a:xfrm>
            <a:off x="5291425" y="3808525"/>
            <a:ext cx="31686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1"/>
                </a:solidFill>
              </a:rPr>
              <a:t>Her kan dere for eksempel bruke Street view på Google Maps.</a:t>
            </a:r>
            <a:endParaRPr sz="1000" i="1">
              <a:solidFill>
                <a:schemeClr val="dk1"/>
              </a:solidFill>
            </a:endParaRPr>
          </a:p>
        </p:txBody>
      </p:sp>
      <p:sp>
        <p:nvSpPr>
          <p:cNvPr id="394" name="Google Shape;39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95" name="Google Shape;395;p39"/>
          <p:cNvSpPr/>
          <p:nvPr/>
        </p:nvSpPr>
        <p:spPr>
          <a:xfrm>
            <a:off x="395950" y="577500"/>
            <a:ext cx="777300" cy="1977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Del 3</a:t>
            </a:r>
            <a:endParaRPr sz="1000" b="1"/>
          </a:p>
        </p:txBody>
      </p:sp>
      <p:sp>
        <p:nvSpPr>
          <p:cNvPr id="396" name="Google Shape;396;p39"/>
          <p:cNvSpPr txBox="1"/>
          <p:nvPr/>
        </p:nvSpPr>
        <p:spPr>
          <a:xfrm>
            <a:off x="1173238" y="577500"/>
            <a:ext cx="27369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rgbClr val="1C29D6"/>
                </a:solidFill>
              </a:rPr>
              <a:t>Trafikkløype</a:t>
            </a:r>
            <a:endParaRPr sz="1000" b="1" i="1">
              <a:solidFill>
                <a:srgbClr val="1C29D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"/>
          <p:cNvSpPr txBox="1">
            <a:spLocks noGrp="1"/>
          </p:cNvSpPr>
          <p:nvPr>
            <p:ph type="title"/>
          </p:nvPr>
        </p:nvSpPr>
        <p:spPr>
          <a:xfrm>
            <a:off x="435650" y="1265463"/>
            <a:ext cx="46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 i trafikkløypa!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body" idx="1"/>
          </p:nvPr>
        </p:nvSpPr>
        <p:spPr>
          <a:xfrm>
            <a:off x="435675" y="1838175"/>
            <a:ext cx="3999900" cy="28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Nå skal vi sammen sykle trafikkløypa. Vi stopper på de stedene vi har valgt ut, og diskuterer hvordan vi bruker oppmerksomheten vår og orienterer oss. 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/>
              <a:t>Hva kan skje? </a:t>
            </a:r>
            <a:endParaRPr sz="1200" b="1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FF9700"/>
              </a:buClr>
              <a:buSzPts val="1200"/>
              <a:buChar char="●"/>
            </a:pPr>
            <a:r>
              <a:rPr lang="en" sz="1200"/>
              <a:t>Hvor?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200"/>
              <a:buChar char="●"/>
            </a:pPr>
            <a:r>
              <a:rPr lang="en" sz="1200"/>
              <a:t>Når?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SzPts val="1200"/>
              <a:buChar char="●"/>
            </a:pPr>
            <a:r>
              <a:rPr lang="en" sz="1200"/>
              <a:t>Hvordan?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  <p:sp>
        <p:nvSpPr>
          <p:cNvPr id="403" name="Google Shape;403;p40"/>
          <p:cNvSpPr/>
          <p:nvPr/>
        </p:nvSpPr>
        <p:spPr>
          <a:xfrm>
            <a:off x="548350" y="348900"/>
            <a:ext cx="777300" cy="1977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Del 3</a:t>
            </a:r>
            <a:endParaRPr sz="1000" b="1"/>
          </a:p>
        </p:txBody>
      </p:sp>
      <p:sp>
        <p:nvSpPr>
          <p:cNvPr id="406" name="Google Shape;40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07" name="Google Shape;407;p40"/>
          <p:cNvSpPr txBox="1"/>
          <p:nvPr/>
        </p:nvSpPr>
        <p:spPr>
          <a:xfrm>
            <a:off x="1325638" y="348900"/>
            <a:ext cx="27369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rgbClr val="1C29D6"/>
                </a:solidFill>
              </a:rPr>
              <a:t>Trafikkløype</a:t>
            </a:r>
            <a:endParaRPr sz="1000" b="1" i="1">
              <a:solidFill>
                <a:srgbClr val="1C29D6"/>
              </a:solidFill>
            </a:endParaRPr>
          </a:p>
        </p:txBody>
      </p:sp>
      <p:sp>
        <p:nvSpPr>
          <p:cNvPr id="2" name="Google Shape;398;p40">
            <a:extLst>
              <a:ext uri="{FF2B5EF4-FFF2-40B4-BE49-F238E27FC236}">
                <a16:creationId xmlns:a16="http://schemas.microsoft.com/office/drawing/2014/main" id="{184A9187-388D-87CF-AEF4-95F44C6536CE}"/>
              </a:ext>
            </a:extLst>
          </p:cNvPr>
          <p:cNvSpPr txBox="1"/>
          <p:nvPr/>
        </p:nvSpPr>
        <p:spPr>
          <a:xfrm>
            <a:off x="4341617" y="3878037"/>
            <a:ext cx="4224800" cy="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Her er et eksempel på rute og stoppunkter, utformet i </a:t>
            </a:r>
            <a:r>
              <a:rPr lang="en" sz="1333" i="1" u="sng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Rogalandskartet</a:t>
            </a:r>
            <a:endParaRPr sz="1333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38901C2-BE45-5189-2393-6680C1B7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716" y="962753"/>
            <a:ext cx="4483073" cy="282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185</Words>
  <Application>Microsoft Office PowerPoint</Application>
  <PresentationFormat>Skjermfremvisning (16:9)</PresentationFormat>
  <Paragraphs>36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Trafikkløype</vt:lpstr>
      <vt:lpstr>Lage trafikkløype i kart</vt:lpstr>
      <vt:lpstr>Risiko i løypa </vt:lpstr>
      <vt:lpstr>Ut i trafikkløypa!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Ingvild Finstad</cp:lastModifiedBy>
  <cp:revision>1</cp:revision>
  <dcterms:modified xsi:type="dcterms:W3CDTF">2025-02-13T18:04:22Z</dcterms:modified>
</cp:coreProperties>
</file>