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357" r:id="rId5"/>
    <p:sldId id="365" r:id="rId6"/>
    <p:sldId id="369" r:id="rId7"/>
    <p:sldId id="385" r:id="rId8"/>
    <p:sldId id="389" r:id="rId9"/>
    <p:sldId id="390" r:id="rId10"/>
    <p:sldId id="368" r:id="rId11"/>
    <p:sldId id="387" r:id="rId12"/>
    <p:sldId id="391" r:id="rId13"/>
    <p:sldId id="372" r:id="rId14"/>
    <p:sldId id="386" r:id="rId15"/>
    <p:sldId id="392" r:id="rId16"/>
    <p:sldId id="371" r:id="rId17"/>
    <p:sldId id="373" r:id="rId18"/>
    <p:sldId id="393" r:id="rId19"/>
    <p:sldId id="394" r:id="rId20"/>
    <p:sldId id="395" r:id="rId21"/>
    <p:sldId id="399" r:id="rId22"/>
    <p:sldId id="400" r:id="rId23"/>
    <p:sldId id="397" r:id="rId2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CDF1"/>
    <a:srgbClr val="D4D0CA"/>
    <a:srgbClr val="3C3D43"/>
    <a:srgbClr val="7A879A"/>
    <a:srgbClr val="C83575"/>
    <a:srgbClr val="CCD436"/>
    <a:srgbClr val="C4241A"/>
    <a:srgbClr val="294C98"/>
    <a:srgbClr val="755298"/>
    <a:srgbClr val="37A1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7A89F9-1FAA-4654-BA6A-011304BB411E}" v="4" dt="2024-09-09T08:16:26.0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94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4.xml" Id="rId8" /><Relationship Type="http://schemas.openxmlformats.org/officeDocument/2006/relationships/slide" Target="slides/slide9.xml" Id="rId13" /><Relationship Type="http://schemas.openxmlformats.org/officeDocument/2006/relationships/slide" Target="slides/slide14.xml" Id="rId18" /><Relationship Type="http://schemas.openxmlformats.org/officeDocument/2006/relationships/presProps" Target="presProps.xml" Id="rId26" /><Relationship Type="http://schemas.openxmlformats.org/officeDocument/2006/relationships/customXml" Target="../customXml/item3.xml" Id="rId3" /><Relationship Type="http://schemas.openxmlformats.org/officeDocument/2006/relationships/slide" Target="slides/slide17.xml" Id="rId21" /><Relationship Type="http://schemas.openxmlformats.org/officeDocument/2006/relationships/slide" Target="slides/slide3.xml" Id="rId7" /><Relationship Type="http://schemas.openxmlformats.org/officeDocument/2006/relationships/slide" Target="slides/slide8.xml" Id="rId12" /><Relationship Type="http://schemas.openxmlformats.org/officeDocument/2006/relationships/slide" Target="slides/slide13.xml" Id="rId17" /><Relationship Type="http://schemas.openxmlformats.org/officeDocument/2006/relationships/notesMaster" Target="notesMasters/notesMaster1.xml" Id="rId25" /><Relationship Type="http://schemas.openxmlformats.org/officeDocument/2006/relationships/customXml" Target="../customXml/item2.xml" Id="rId2" /><Relationship Type="http://schemas.openxmlformats.org/officeDocument/2006/relationships/slide" Target="slides/slide12.xml" Id="rId16" /><Relationship Type="http://schemas.openxmlformats.org/officeDocument/2006/relationships/slide" Target="slides/slide16.xml" Id="rId20" /><Relationship Type="http://schemas.openxmlformats.org/officeDocument/2006/relationships/tableStyles" Target="tableStyles.xml" Id="rId29" /><Relationship Type="http://schemas.openxmlformats.org/officeDocument/2006/relationships/customXml" Target="../customXml/item1.xml" Id="rId1" /><Relationship Type="http://schemas.openxmlformats.org/officeDocument/2006/relationships/slide" Target="slides/slide2.xml" Id="rId6" /><Relationship Type="http://schemas.openxmlformats.org/officeDocument/2006/relationships/slide" Target="slides/slide7.xml" Id="rId11" /><Relationship Type="http://schemas.openxmlformats.org/officeDocument/2006/relationships/slide" Target="slides/slide20.xml" Id="rId24" /><Relationship Type="http://schemas.openxmlformats.org/officeDocument/2006/relationships/slide" Target="slides/slide1.xml" Id="rId5" /><Relationship Type="http://schemas.openxmlformats.org/officeDocument/2006/relationships/slide" Target="slides/slide11.xml" Id="rId15" /><Relationship Type="http://schemas.openxmlformats.org/officeDocument/2006/relationships/slide" Target="slides/slide19.xml" Id="rId23" /><Relationship Type="http://schemas.openxmlformats.org/officeDocument/2006/relationships/theme" Target="theme/theme1.xml" Id="rId28" /><Relationship Type="http://schemas.openxmlformats.org/officeDocument/2006/relationships/slide" Target="slides/slide6.xml" Id="rId10" /><Relationship Type="http://schemas.openxmlformats.org/officeDocument/2006/relationships/slide" Target="slides/slide15.xml" Id="rId19" /><Relationship Type="http://schemas.microsoft.com/office/2015/10/relationships/revisionInfo" Target="revisionInfo.xml" Id="rId31" /><Relationship Type="http://schemas.openxmlformats.org/officeDocument/2006/relationships/slideMaster" Target="slideMasters/slideMaster1.xml" Id="rId4" /><Relationship Type="http://schemas.openxmlformats.org/officeDocument/2006/relationships/slide" Target="slides/slide5.xml" Id="rId9" /><Relationship Type="http://schemas.openxmlformats.org/officeDocument/2006/relationships/slide" Target="slides/slide10.xml" Id="rId14" /><Relationship Type="http://schemas.openxmlformats.org/officeDocument/2006/relationships/slide" Target="slides/slide18.xml" Id="rId22" /><Relationship Type="http://schemas.openxmlformats.org/officeDocument/2006/relationships/viewProps" Target="viewProps.xml" Id="rId27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638E1-8183-4D63-BEA4-CDC9510608CA}" type="datetimeFigureOut">
              <a:t>09.09.2024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2609E5-2610-43B8-80A6-1EE4C4CD9318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8009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4210961E-11F4-ABB0-4BD5-D676F28DB3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pic>
        <p:nvPicPr>
          <p:cNvPr id="4" name="Bilde 3" descr="Et bilde som inneholder bil, utendørs, trafikk, kjører&#10;&#10;Automatisk generert beskrivelse">
            <a:extLst>
              <a:ext uri="{FF2B5EF4-FFF2-40B4-BE49-F238E27FC236}">
                <a16:creationId xmlns:a16="http://schemas.microsoft.com/office/drawing/2014/main" id="{72340A6B-BC7D-EA85-615D-F2F0EE6041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6" t="16358" r="105" b="1701"/>
          <a:stretch/>
        </p:blipFill>
        <p:spPr>
          <a:xfrm>
            <a:off x="-10530" y="0"/>
            <a:ext cx="12210882" cy="6857999"/>
          </a:xfrm>
          <a:prstGeom prst="rect">
            <a:avLst/>
          </a:prstGeom>
        </p:spPr>
      </p:pic>
      <p:sp>
        <p:nvSpPr>
          <p:cNvPr id="6" name="Undertittel 2">
            <a:extLst>
              <a:ext uri="{FF2B5EF4-FFF2-40B4-BE49-F238E27FC236}">
                <a16:creationId xmlns:a16="http://schemas.microsoft.com/office/drawing/2014/main" id="{F7C9AC8B-F973-0B85-4340-7B4F77F42463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343389" y="332860"/>
            <a:ext cx="1068948" cy="403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20"/>
              </a:lnSpc>
            </a:pPr>
            <a:r>
              <a:rPr lang="nb-NO"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colourbox.com</a:t>
            </a: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D1787AC4-297F-4C9B-ADCC-709A6A18A96C}"/>
              </a:ext>
            </a:extLst>
          </p:cNvPr>
          <p:cNvGrpSpPr/>
          <p:nvPr userDrawn="1"/>
        </p:nvGrpSpPr>
        <p:grpSpPr>
          <a:xfrm>
            <a:off x="0" y="4962073"/>
            <a:ext cx="12200352" cy="1895927"/>
            <a:chOff x="0" y="4962073"/>
            <a:chExt cx="12200352" cy="1895927"/>
          </a:xfrm>
        </p:grpSpPr>
        <p:sp>
          <p:nvSpPr>
            <p:cNvPr id="7" name="Rettvinklet trekant 6">
              <a:extLst>
                <a:ext uri="{FF2B5EF4-FFF2-40B4-BE49-F238E27FC236}">
                  <a16:creationId xmlns:a16="http://schemas.microsoft.com/office/drawing/2014/main" id="{F55C1CE0-D727-FC74-90B6-930293103CFD}"/>
                </a:ext>
              </a:extLst>
            </p:cNvPr>
            <p:cNvSpPr/>
            <p:nvPr userDrawn="1"/>
          </p:nvSpPr>
          <p:spPr>
            <a:xfrm>
              <a:off x="8352" y="6071849"/>
              <a:ext cx="12192000" cy="786151"/>
            </a:xfrm>
            <a:prstGeom prst="rtTriangle">
              <a:avLst/>
            </a:prstGeom>
            <a:solidFill>
              <a:srgbClr val="3C3D43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365CF146-57C3-B383-EA22-6679920F1875}"/>
                </a:ext>
              </a:extLst>
            </p:cNvPr>
            <p:cNvGrpSpPr/>
            <p:nvPr userDrawn="1"/>
          </p:nvGrpSpPr>
          <p:grpSpPr>
            <a:xfrm>
              <a:off x="0" y="4962073"/>
              <a:ext cx="12192000" cy="1895927"/>
              <a:chOff x="0" y="4962073"/>
              <a:chExt cx="12192000" cy="1895927"/>
            </a:xfrm>
          </p:grpSpPr>
          <p:cxnSp>
            <p:nvCxnSpPr>
              <p:cNvPr id="9" name="Rett linje 8">
                <a:extLst>
                  <a:ext uri="{FF2B5EF4-FFF2-40B4-BE49-F238E27FC236}">
                    <a16:creationId xmlns:a16="http://schemas.microsoft.com/office/drawing/2014/main" id="{4BECA057-1576-A2A5-E08B-8E392A1C63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6071849"/>
                <a:ext cx="12192000" cy="786151"/>
              </a:xfrm>
              <a:prstGeom prst="line">
                <a:avLst/>
              </a:prstGeom>
              <a:ln w="15875">
                <a:solidFill>
                  <a:srgbClr val="A4CDF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Rett linje 9">
                <a:extLst>
                  <a:ext uri="{FF2B5EF4-FFF2-40B4-BE49-F238E27FC236}">
                    <a16:creationId xmlns:a16="http://schemas.microsoft.com/office/drawing/2014/main" id="{13584039-7006-5E64-DA59-6DF1261B24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52624" y="4962073"/>
                <a:ext cx="3739376" cy="1895927"/>
              </a:xfrm>
              <a:prstGeom prst="line">
                <a:avLst/>
              </a:prstGeom>
              <a:ln w="15875">
                <a:solidFill>
                  <a:srgbClr val="CCD43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Plassholder for tekst 3">
            <a:extLst>
              <a:ext uri="{FF2B5EF4-FFF2-40B4-BE49-F238E27FC236}">
                <a16:creationId xmlns:a16="http://schemas.microsoft.com/office/drawing/2014/main" id="{EA9DB99C-5744-5EB9-C8A3-2744E00C4C1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556466" y="4801088"/>
            <a:ext cx="4365821" cy="11089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Sted  |  dato</a:t>
            </a:r>
          </a:p>
          <a:p>
            <a:pPr lvl="0"/>
            <a:r>
              <a:rPr lang="nb-NO"/>
              <a:t>Navn, stillingstittel Trygg Trafikk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4F90522-DCB3-12E2-B862-05BF5F9F4E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12962" y="509984"/>
            <a:ext cx="892872" cy="89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12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D4FC503-A1FA-69EA-406B-6DEC7F46E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03950"/>
            <a:ext cx="2743200" cy="365125"/>
          </a:xfrm>
          <a:prstGeom prst="rect">
            <a:avLst/>
          </a:prstGeom>
        </p:spPr>
        <p:txBody>
          <a:bodyPr/>
          <a:lstStyle/>
          <a:p>
            <a:fld id="{F2E49F5A-C0CD-E24D-8E30-58E31F24EB80}" type="datetimeFigureOut">
              <a:rPr lang="nb-NO" smtClean="0"/>
              <a:t>09.09.2024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FC531F-3AD1-FD1D-68D8-310B5E261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86200" y="62039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664" y="6110567"/>
            <a:ext cx="596713" cy="365125"/>
          </a:xfrm>
        </p:spPr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8AB9130-3328-F42C-7B7F-D237BC9FE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6365" y="4414572"/>
            <a:ext cx="1156316" cy="1731927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D779140-3EE4-124B-B243-8F7D47C8EC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71128" y="5095352"/>
            <a:ext cx="901700" cy="1155700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47A7CCAA-7027-C34A-B3FE-E2ED897DED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21897" y="5526322"/>
            <a:ext cx="976327" cy="976327"/>
          </a:xfrm>
          <a:prstGeom prst="rect">
            <a:avLst/>
          </a:prstGeom>
        </p:spPr>
      </p:pic>
      <p:sp>
        <p:nvSpPr>
          <p:cNvPr id="19" name="Rektangel 18">
            <a:extLst>
              <a:ext uri="{FF2B5EF4-FFF2-40B4-BE49-F238E27FC236}">
                <a16:creationId xmlns:a16="http://schemas.microsoft.com/office/drawing/2014/main" id="{78F9157C-8B87-1133-0150-FB215B8894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F51046A4-8EC0-3175-71F3-DDB2F4D3A1E5}"/>
              </a:ext>
            </a:extLst>
          </p:cNvPr>
          <p:cNvSpPr txBox="1"/>
          <p:nvPr userDrawn="1"/>
        </p:nvSpPr>
        <p:spPr>
          <a:xfrm>
            <a:off x="821572" y="1208439"/>
            <a:ext cx="1339967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3000" b="1" spc="-300">
                <a:solidFill>
                  <a:srgbClr val="A4CDF1"/>
                </a:solidFill>
              </a:rPr>
              <a:t>’’</a:t>
            </a:r>
          </a:p>
        </p:txBody>
      </p:sp>
      <p:sp>
        <p:nvSpPr>
          <p:cNvPr id="24" name="Rettvinklet trekant 23">
            <a:extLst>
              <a:ext uri="{FF2B5EF4-FFF2-40B4-BE49-F238E27FC236}">
                <a16:creationId xmlns:a16="http://schemas.microsoft.com/office/drawing/2014/main" id="{5B3FFD8C-79E1-B28F-488E-644D1F848808}"/>
              </a:ext>
            </a:extLst>
          </p:cNvPr>
          <p:cNvSpPr/>
          <p:nvPr userDrawn="1"/>
        </p:nvSpPr>
        <p:spPr>
          <a:xfrm>
            <a:off x="8352" y="6071849"/>
            <a:ext cx="12192000" cy="786151"/>
          </a:xfrm>
          <a:prstGeom prst="rtTriangle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25" name="Rett linje 24">
            <a:extLst>
              <a:ext uri="{FF2B5EF4-FFF2-40B4-BE49-F238E27FC236}">
                <a16:creationId xmlns:a16="http://schemas.microsoft.com/office/drawing/2014/main" id="{9008F5A1-18A2-E1CE-B265-DDA8E6B1FBEA}"/>
              </a:ext>
            </a:extLst>
          </p:cNvPr>
          <p:cNvCxnSpPr>
            <a:cxnSpLocks/>
          </p:cNvCxnSpPr>
          <p:nvPr userDrawn="1"/>
        </p:nvCxnSpPr>
        <p:spPr>
          <a:xfrm>
            <a:off x="0" y="6071849"/>
            <a:ext cx="12192000" cy="786151"/>
          </a:xfrm>
          <a:prstGeom prst="line">
            <a:avLst/>
          </a:prstGeom>
          <a:ln w="15875">
            <a:solidFill>
              <a:srgbClr val="A4CD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tt linje 25">
            <a:extLst>
              <a:ext uri="{FF2B5EF4-FFF2-40B4-BE49-F238E27FC236}">
                <a16:creationId xmlns:a16="http://schemas.microsoft.com/office/drawing/2014/main" id="{ABAECA0E-110E-2C8C-6F89-1A18B4D4DA59}"/>
              </a:ext>
            </a:extLst>
          </p:cNvPr>
          <p:cNvCxnSpPr>
            <a:cxnSpLocks/>
          </p:cNvCxnSpPr>
          <p:nvPr userDrawn="1"/>
        </p:nvCxnSpPr>
        <p:spPr>
          <a:xfrm flipH="1">
            <a:off x="8452624" y="4962073"/>
            <a:ext cx="3739376" cy="1895927"/>
          </a:xfrm>
          <a:prstGeom prst="line">
            <a:avLst/>
          </a:prstGeom>
          <a:ln w="15875">
            <a:solidFill>
              <a:srgbClr val="CCD4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Undertittel 2">
            <a:extLst>
              <a:ext uri="{FF2B5EF4-FFF2-40B4-BE49-F238E27FC236}">
                <a16:creationId xmlns:a16="http://schemas.microsoft.com/office/drawing/2014/main" id="{F0E48DF3-09AB-AD6A-BDCA-5A336631E8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01906" y="1865262"/>
            <a:ext cx="8368006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sitat</a:t>
            </a:r>
          </a:p>
        </p:txBody>
      </p:sp>
    </p:spTree>
    <p:extLst>
      <p:ext uri="{BB962C8B-B14F-4D97-AF65-F5344CB8AC3E}">
        <p14:creationId xmlns:p14="http://schemas.microsoft.com/office/powerpoint/2010/main" val="2588537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BB4DD935-9B0F-701C-B6F5-4B10702D41D6}"/>
              </a:ext>
            </a:extLst>
          </p:cNvPr>
          <p:cNvSpPr txBox="1">
            <a:spLocks/>
          </p:cNvSpPr>
          <p:nvPr userDrawn="1"/>
        </p:nvSpPr>
        <p:spPr>
          <a:xfrm>
            <a:off x="683064" y="6262967"/>
            <a:ext cx="5967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8226D-2250-E14E-80AC-6447961AFC7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F23CD6F9-182B-145A-13B8-B541865E6692}"/>
              </a:ext>
            </a:extLst>
          </p:cNvPr>
          <p:cNvSpPr/>
          <p:nvPr userDrawn="1"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B40D7C94-7C83-2536-ADD2-8E6B4D625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39343" y="2492907"/>
            <a:ext cx="6792685" cy="26253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Tittel 1">
            <a:extLst>
              <a:ext uri="{FF2B5EF4-FFF2-40B4-BE49-F238E27FC236}">
                <a16:creationId xmlns:a16="http://schemas.microsoft.com/office/drawing/2014/main" id="{2FFE290C-13C1-07AA-EA19-C26B8BE266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10143837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E3833E44-B5CE-9DBB-7ADF-DCD9FC980538}"/>
              </a:ext>
            </a:extLst>
          </p:cNvPr>
          <p:cNvSpPr/>
          <p:nvPr userDrawn="1"/>
        </p:nvSpPr>
        <p:spPr>
          <a:xfrm>
            <a:off x="1057275" y="2291028"/>
            <a:ext cx="2767953" cy="723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Plassholder for bilde 12">
            <a:extLst>
              <a:ext uri="{FF2B5EF4-FFF2-40B4-BE49-F238E27FC236}">
                <a16:creationId xmlns:a16="http://schemas.microsoft.com/office/drawing/2014/main" id="{A09B937A-6B08-FC9A-A715-62FA39F00B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2492906"/>
            <a:ext cx="4004847" cy="29320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/>
              <a:t>Klikk på ikonet</a:t>
            </a:r>
            <a:br>
              <a:rPr lang="nb-NO"/>
            </a:b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for å sette inn et bilde</a:t>
            </a:r>
          </a:p>
        </p:txBody>
      </p:sp>
    </p:spTree>
    <p:extLst>
      <p:ext uri="{BB962C8B-B14F-4D97-AF65-F5344CB8AC3E}">
        <p14:creationId xmlns:p14="http://schemas.microsoft.com/office/powerpoint/2010/main" val="1833587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 – plass til 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 hidden="1">
            <a:extLst>
              <a:ext uri="{FF2B5EF4-FFF2-40B4-BE49-F238E27FC236}">
                <a16:creationId xmlns:a16="http://schemas.microsoft.com/office/drawing/2014/main" id="{3D4FC503-A1FA-69EA-406B-6DEC7F46E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E49F5A-C0CD-E24D-8E30-58E31F24EB80}" type="datetimeFigureOut">
              <a:rPr lang="nb-NO" smtClean="0"/>
              <a:t>09.09.2024</a:t>
            </a:fld>
            <a:endParaRPr lang="nb-NO"/>
          </a:p>
        </p:txBody>
      </p:sp>
      <p:sp>
        <p:nvSpPr>
          <p:cNvPr id="6" name="Plassholder for lysbildenummer 5" hidden="1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grpSp>
        <p:nvGrpSpPr>
          <p:cNvPr id="10" name="Gruppe 9" hidden="1">
            <a:extLst>
              <a:ext uri="{FF2B5EF4-FFF2-40B4-BE49-F238E27FC236}">
                <a16:creationId xmlns:a16="http://schemas.microsoft.com/office/drawing/2014/main" id="{FE7FDDE7-1994-540E-F579-C03D12069B33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EFDA04AB-D4E8-ED45-C165-380C68E001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01C794AE-4640-2D3F-9E51-69166175E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Bilde 12" hidden="1">
            <a:extLst>
              <a:ext uri="{FF2B5EF4-FFF2-40B4-BE49-F238E27FC236}">
                <a16:creationId xmlns:a16="http://schemas.microsoft.com/office/drawing/2014/main" id="{38AB9130-3328-F42C-7B7F-D237BC9FE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8765" y="4566972"/>
            <a:ext cx="1156316" cy="1731927"/>
          </a:xfrm>
          <a:prstGeom prst="rect">
            <a:avLst/>
          </a:prstGeom>
        </p:spPr>
      </p:pic>
      <p:pic>
        <p:nvPicPr>
          <p:cNvPr id="17" name="Bilde 16" hidden="1">
            <a:extLst>
              <a:ext uri="{FF2B5EF4-FFF2-40B4-BE49-F238E27FC236}">
                <a16:creationId xmlns:a16="http://schemas.microsoft.com/office/drawing/2014/main" id="{1D779140-3EE4-124B-B243-8F7D47C8EC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3528" y="5247752"/>
            <a:ext cx="901700" cy="1155700"/>
          </a:xfrm>
          <a:prstGeom prst="rect">
            <a:avLst/>
          </a:prstGeom>
        </p:spPr>
      </p:pic>
      <p:grpSp>
        <p:nvGrpSpPr>
          <p:cNvPr id="2" name="Gruppe 1" hidden="1">
            <a:extLst>
              <a:ext uri="{FF2B5EF4-FFF2-40B4-BE49-F238E27FC236}">
                <a16:creationId xmlns:a16="http://schemas.microsoft.com/office/drawing/2014/main" id="{3A312E9A-E84B-5033-5A0B-80A593BBDE51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3" name="Rett linje 2">
              <a:extLst>
                <a:ext uri="{FF2B5EF4-FFF2-40B4-BE49-F238E27FC236}">
                  <a16:creationId xmlns:a16="http://schemas.microsoft.com/office/drawing/2014/main" id="{779EB18C-2991-9B64-E373-FDCDBA2AA80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AC1BC8CB-1375-6A28-FAF2-E657B27688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ttvinklet trekant 20">
            <a:extLst>
              <a:ext uri="{FF2B5EF4-FFF2-40B4-BE49-F238E27FC236}">
                <a16:creationId xmlns:a16="http://schemas.microsoft.com/office/drawing/2014/main" id="{6B60EA30-44EB-0D8A-56AC-44BD542A013E}"/>
              </a:ext>
            </a:extLst>
          </p:cNvPr>
          <p:cNvSpPr/>
          <p:nvPr userDrawn="1"/>
        </p:nvSpPr>
        <p:spPr>
          <a:xfrm>
            <a:off x="-21060" y="6071849"/>
            <a:ext cx="12221412" cy="786151"/>
          </a:xfrm>
          <a:prstGeom prst="rtTriangle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22" name="Gruppe 21">
            <a:extLst>
              <a:ext uri="{FF2B5EF4-FFF2-40B4-BE49-F238E27FC236}">
                <a16:creationId xmlns:a16="http://schemas.microsoft.com/office/drawing/2014/main" id="{C6E679E1-871D-480E-99B9-D7BC5D3356A4}"/>
              </a:ext>
            </a:extLst>
          </p:cNvPr>
          <p:cNvGrpSpPr/>
          <p:nvPr userDrawn="1"/>
        </p:nvGrpSpPr>
        <p:grpSpPr>
          <a:xfrm>
            <a:off x="-21060" y="4962073"/>
            <a:ext cx="12192000" cy="1895927"/>
            <a:chOff x="0" y="4962073"/>
            <a:chExt cx="12192000" cy="1895927"/>
          </a:xfrm>
        </p:grpSpPr>
        <p:cxnSp>
          <p:nvCxnSpPr>
            <p:cNvPr id="23" name="Rett linje 22">
              <a:extLst>
                <a:ext uri="{FF2B5EF4-FFF2-40B4-BE49-F238E27FC236}">
                  <a16:creationId xmlns:a16="http://schemas.microsoft.com/office/drawing/2014/main" id="{0D5F8D2D-9250-83D2-1D09-4114F090E23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ett linje 23">
              <a:extLst>
                <a:ext uri="{FF2B5EF4-FFF2-40B4-BE49-F238E27FC236}">
                  <a16:creationId xmlns:a16="http://schemas.microsoft.com/office/drawing/2014/main" id="{6A7160D8-3CC8-CD9E-D5D2-6200E07F94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tel 1">
            <a:extLst>
              <a:ext uri="{FF2B5EF4-FFF2-40B4-BE49-F238E27FC236}">
                <a16:creationId xmlns:a16="http://schemas.microsoft.com/office/drawing/2014/main" id="{A9B17AD1-9079-3856-7F0D-9C0209474E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10225479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9" name="Rektangel 8" hidden="1">
            <a:extLst>
              <a:ext uri="{FF2B5EF4-FFF2-40B4-BE49-F238E27FC236}">
                <a16:creationId xmlns:a16="http://schemas.microsoft.com/office/drawing/2014/main" id="{2BF5309E-B054-29DE-45EE-983E4046DDA8}"/>
              </a:ext>
            </a:extLst>
          </p:cNvPr>
          <p:cNvSpPr/>
          <p:nvPr userDrawn="1"/>
        </p:nvSpPr>
        <p:spPr>
          <a:xfrm>
            <a:off x="1057275" y="2291028"/>
            <a:ext cx="2767953" cy="723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tekst 3">
            <a:extLst>
              <a:ext uri="{FF2B5EF4-FFF2-40B4-BE49-F238E27FC236}">
                <a16:creationId xmlns:a16="http://schemas.microsoft.com/office/drawing/2014/main" id="{E34F7D47-A36B-4591-BEA0-9FD4991DA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1" y="2359572"/>
            <a:ext cx="8824049" cy="33942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049063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på grå bakgrunn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FE7FDDE7-1994-540E-F579-C03D12069B33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EFDA04AB-D4E8-ED45-C165-380C68E001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01C794AE-4640-2D3F-9E51-69166175E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Bilde 12">
            <a:extLst>
              <a:ext uri="{FF2B5EF4-FFF2-40B4-BE49-F238E27FC236}">
                <a16:creationId xmlns:a16="http://schemas.microsoft.com/office/drawing/2014/main" id="{38AB9130-3328-F42C-7B7F-D237BC9FE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8765" y="4566972"/>
            <a:ext cx="1156316" cy="1731927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D779140-3EE4-124B-B243-8F7D47C8EC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3528" y="5247752"/>
            <a:ext cx="901700" cy="1155700"/>
          </a:xfrm>
          <a:prstGeom prst="rect">
            <a:avLst/>
          </a:prstGeom>
        </p:spPr>
      </p:pic>
      <p:grpSp>
        <p:nvGrpSpPr>
          <p:cNvPr id="2" name="Gruppe 1">
            <a:extLst>
              <a:ext uri="{FF2B5EF4-FFF2-40B4-BE49-F238E27FC236}">
                <a16:creationId xmlns:a16="http://schemas.microsoft.com/office/drawing/2014/main" id="{3A312E9A-E84B-5033-5A0B-80A593BBDE51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3" name="Rett linje 2">
              <a:extLst>
                <a:ext uri="{FF2B5EF4-FFF2-40B4-BE49-F238E27FC236}">
                  <a16:creationId xmlns:a16="http://schemas.microsoft.com/office/drawing/2014/main" id="{779EB18C-2991-9B64-E373-FDCDBA2AA80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AC1BC8CB-1375-6A28-FAF2-E657B27688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ktangel 6">
            <a:extLst>
              <a:ext uri="{FF2B5EF4-FFF2-40B4-BE49-F238E27FC236}">
                <a16:creationId xmlns:a16="http://schemas.microsoft.com/office/drawing/2014/main" id="{E3786F25-3487-CFA7-152F-9D22D4E1F9DA}"/>
              </a:ext>
            </a:extLst>
          </p:cNvPr>
          <p:cNvSpPr/>
          <p:nvPr userDrawn="1"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D91C7F3A-CC1B-24B6-50AE-24E1FB5624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10143837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5BA4D89D-78D1-03C3-0B56-A9D864DE867E}"/>
              </a:ext>
            </a:extLst>
          </p:cNvPr>
          <p:cNvSpPr/>
          <p:nvPr userDrawn="1"/>
        </p:nvSpPr>
        <p:spPr>
          <a:xfrm>
            <a:off x="1057275" y="2291028"/>
            <a:ext cx="2767953" cy="723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2F17636E-AB31-3FDC-3A51-4113297993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88192" y="2492906"/>
            <a:ext cx="10143836" cy="26253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33600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1AA5A4C-8872-D678-BF32-E263F53D4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E90D4AE6-718A-6921-AD6B-71B678668B06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8" name="Rett linje 7">
              <a:extLst>
                <a:ext uri="{FF2B5EF4-FFF2-40B4-BE49-F238E27FC236}">
                  <a16:creationId xmlns:a16="http://schemas.microsoft.com/office/drawing/2014/main" id="{D876FBAA-5802-F446-BD3B-17B299B6119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ett linje 8">
              <a:extLst>
                <a:ext uri="{FF2B5EF4-FFF2-40B4-BE49-F238E27FC236}">
                  <a16:creationId xmlns:a16="http://schemas.microsoft.com/office/drawing/2014/main" id="{9F97460F-10FA-96A7-B93C-95C6BC8A92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Undertittel 2">
            <a:extLst>
              <a:ext uri="{FF2B5EF4-FFF2-40B4-BE49-F238E27FC236}">
                <a16:creationId xmlns:a16="http://schemas.microsoft.com/office/drawing/2014/main" id="{5E439D2F-269F-2A39-9297-9749008B8EAB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353920" y="502193"/>
            <a:ext cx="1068948" cy="403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20"/>
              </a:lnSpc>
            </a:pPr>
            <a:r>
              <a:rPr lang="nb-NO" sz="900">
                <a:solidFill>
                  <a:schemeClr val="bg1"/>
                </a:solidFill>
                <a:latin typeface="+mj-lt"/>
              </a:rPr>
              <a:t>colourbox.com</a:t>
            </a:r>
          </a:p>
        </p:txBody>
      </p:sp>
      <p:sp>
        <p:nvSpPr>
          <p:cNvPr id="6" name="Plassholder for bilde 12">
            <a:extLst>
              <a:ext uri="{FF2B5EF4-FFF2-40B4-BE49-F238E27FC236}">
                <a16:creationId xmlns:a16="http://schemas.microsoft.com/office/drawing/2014/main" id="{1E232580-4E78-8D3C-4B8A-967FA5DBDC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2178" y="665038"/>
            <a:ext cx="5114580" cy="32571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/>
              <a:t>Klikk på ikonet</a:t>
            </a:r>
            <a:br>
              <a:rPr lang="nb-NO"/>
            </a:b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for å sette inn et bilde</a:t>
            </a:r>
          </a:p>
        </p:txBody>
      </p:sp>
      <p:sp>
        <p:nvSpPr>
          <p:cNvPr id="10" name="Plassholder for bilde 12">
            <a:extLst>
              <a:ext uri="{FF2B5EF4-FFF2-40B4-BE49-F238E27FC236}">
                <a16:creationId xmlns:a16="http://schemas.microsoft.com/office/drawing/2014/main" id="{81BDA5C5-7CD8-6C0D-47B2-F773DD57735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86009" y="665037"/>
            <a:ext cx="5114580" cy="32571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/>
              <a:t>Klikk på ikonet</a:t>
            </a:r>
            <a:br>
              <a:rPr lang="nb-NO"/>
            </a:b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for å sette inn et bilde</a:t>
            </a:r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7CF6F0D4-01A7-F3A4-15BB-467B2C32CB4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72178" y="4135008"/>
            <a:ext cx="5114580" cy="10439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bildetekst</a:t>
            </a:r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D2BEBB41-C4B8-31AC-E772-BB006551B64D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6386009" y="4139602"/>
            <a:ext cx="5114580" cy="10439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bildetekst</a:t>
            </a:r>
          </a:p>
        </p:txBody>
      </p:sp>
    </p:spTree>
    <p:extLst>
      <p:ext uri="{BB962C8B-B14F-4D97-AF65-F5344CB8AC3E}">
        <p14:creationId xmlns:p14="http://schemas.microsoft.com/office/powerpoint/2010/main" val="1210917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12">
            <a:extLst>
              <a:ext uri="{FF2B5EF4-FFF2-40B4-BE49-F238E27FC236}">
                <a16:creationId xmlns:a16="http://schemas.microsoft.com/office/drawing/2014/main" id="{9DB8699B-60E2-B810-145F-3523C315515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448192" y="3033655"/>
            <a:ext cx="2245470" cy="18713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/>
              <a:t>Klikk på ikonet</a:t>
            </a:r>
            <a:br>
              <a:rPr lang="nb-NO"/>
            </a:b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for å sette inn et bilde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FE7FDDE7-1994-540E-F579-C03D12069B33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EFDA04AB-D4E8-ED45-C165-380C68E001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01C794AE-4640-2D3F-9E51-69166175E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Bilde 12">
            <a:extLst>
              <a:ext uri="{FF2B5EF4-FFF2-40B4-BE49-F238E27FC236}">
                <a16:creationId xmlns:a16="http://schemas.microsoft.com/office/drawing/2014/main" id="{38AB9130-3328-F42C-7B7F-D237BC9FE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8765" y="4566972"/>
            <a:ext cx="1156316" cy="1731927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D779140-3EE4-124B-B243-8F7D47C8EC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3528" y="5247752"/>
            <a:ext cx="901700" cy="1155700"/>
          </a:xfrm>
          <a:prstGeom prst="rect">
            <a:avLst/>
          </a:prstGeom>
        </p:spPr>
      </p:pic>
      <p:grpSp>
        <p:nvGrpSpPr>
          <p:cNvPr id="2" name="Gruppe 1">
            <a:extLst>
              <a:ext uri="{FF2B5EF4-FFF2-40B4-BE49-F238E27FC236}">
                <a16:creationId xmlns:a16="http://schemas.microsoft.com/office/drawing/2014/main" id="{3A312E9A-E84B-5033-5A0B-80A593BBDE51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3" name="Rett linje 2">
              <a:extLst>
                <a:ext uri="{FF2B5EF4-FFF2-40B4-BE49-F238E27FC236}">
                  <a16:creationId xmlns:a16="http://schemas.microsoft.com/office/drawing/2014/main" id="{779EB18C-2991-9B64-E373-FDCDBA2AA80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AC1BC8CB-1375-6A28-FAF2-E657B27688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ktangel 15">
            <a:extLst>
              <a:ext uri="{FF2B5EF4-FFF2-40B4-BE49-F238E27FC236}">
                <a16:creationId xmlns:a16="http://schemas.microsoft.com/office/drawing/2014/main" id="{829C59F3-B97D-051D-A212-5B94756B487A}"/>
              </a:ext>
            </a:extLst>
          </p:cNvPr>
          <p:cNvSpPr/>
          <p:nvPr userDrawn="1"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Plassholder for tekst 3">
            <a:extLst>
              <a:ext uri="{FF2B5EF4-FFF2-40B4-BE49-F238E27FC236}">
                <a16:creationId xmlns:a16="http://schemas.microsoft.com/office/drawing/2014/main" id="{240B6AAE-23F4-29AE-BE65-DDC5BE3AD3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0" y="2359572"/>
            <a:ext cx="4877979" cy="35318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868A089B-FBE9-A657-D945-485AA17E17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2" y="0"/>
            <a:ext cx="6535222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E033E3BC-272D-2A3F-4FC9-79AA39FB417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09003" y="2255510"/>
            <a:ext cx="2245470" cy="18713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/>
              <a:t>Klikk på ikonet</a:t>
            </a:r>
            <a:br>
              <a:rPr lang="nb-NO"/>
            </a:b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for å sette inn et bilde</a:t>
            </a:r>
          </a:p>
        </p:txBody>
      </p:sp>
      <p:sp>
        <p:nvSpPr>
          <p:cNvPr id="8" name="Plassholder for bilde 12">
            <a:extLst>
              <a:ext uri="{FF2B5EF4-FFF2-40B4-BE49-F238E27FC236}">
                <a16:creationId xmlns:a16="http://schemas.microsoft.com/office/drawing/2014/main" id="{63C63988-FC42-4A0F-5652-E424542F2C0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44949" y="1423882"/>
            <a:ext cx="2245470" cy="18713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/>
              <a:t>Klikk på ikonet</a:t>
            </a:r>
            <a:br>
              <a:rPr lang="nb-NO"/>
            </a:b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for å sette inn et bilde</a:t>
            </a:r>
          </a:p>
        </p:txBody>
      </p:sp>
    </p:spTree>
    <p:extLst>
      <p:ext uri="{BB962C8B-B14F-4D97-AF65-F5344CB8AC3E}">
        <p14:creationId xmlns:p14="http://schemas.microsoft.com/office/powerpoint/2010/main" val="2387594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mheve viktig po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A27EB10-39AB-971F-A80D-2CA0EE37A2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97A5237-C3E2-B5E2-4123-74CD6D2418F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FAE84396-D0EF-1F29-6219-EB7F6213ACE4}"/>
              </a:ext>
            </a:extLst>
          </p:cNvPr>
          <p:cNvSpPr txBox="1"/>
          <p:nvPr userDrawn="1"/>
        </p:nvSpPr>
        <p:spPr>
          <a:xfrm>
            <a:off x="5142467" y="889855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direktør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3C7BAB4-FC36-CCC9-6F42-8DDD3CD91AA4}"/>
              </a:ext>
            </a:extLst>
          </p:cNvPr>
          <p:cNvSpPr txBox="1"/>
          <p:nvPr userDrawn="1"/>
        </p:nvSpPr>
        <p:spPr>
          <a:xfrm>
            <a:off x="7720234" y="832751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overlege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56170CB4-BB33-95C4-B53F-20DACEC3E79F}"/>
              </a:ext>
            </a:extLst>
          </p:cNvPr>
          <p:cNvGrpSpPr/>
          <p:nvPr userDrawn="1"/>
        </p:nvGrpSpPr>
        <p:grpSpPr>
          <a:xfrm>
            <a:off x="0" y="4971685"/>
            <a:ext cx="12192000" cy="1895927"/>
            <a:chOff x="0" y="4962073"/>
            <a:chExt cx="12192000" cy="1895927"/>
          </a:xfrm>
        </p:grpSpPr>
        <p:cxnSp>
          <p:nvCxnSpPr>
            <p:cNvPr id="8" name="Rett linje 7">
              <a:extLst>
                <a:ext uri="{FF2B5EF4-FFF2-40B4-BE49-F238E27FC236}">
                  <a16:creationId xmlns:a16="http://schemas.microsoft.com/office/drawing/2014/main" id="{1E122859-86EE-D90F-6B25-E89819D49AE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ett linje 8">
              <a:extLst>
                <a:ext uri="{FF2B5EF4-FFF2-40B4-BE49-F238E27FC236}">
                  <a16:creationId xmlns:a16="http://schemas.microsoft.com/office/drawing/2014/main" id="{6F11065E-DD8D-D06B-0D68-8EC175B42F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Bilde 10">
            <a:extLst>
              <a:ext uri="{FF2B5EF4-FFF2-40B4-BE49-F238E27FC236}">
                <a16:creationId xmlns:a16="http://schemas.microsoft.com/office/drawing/2014/main" id="{F1561882-B59F-516D-EE6C-F3371FA591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12470" y="-11757"/>
            <a:ext cx="1846386" cy="1937898"/>
          </a:xfrm>
          <a:prstGeom prst="rect">
            <a:avLst/>
          </a:prstGeom>
        </p:spPr>
      </p:pic>
      <p:sp>
        <p:nvSpPr>
          <p:cNvPr id="2" name="Undertittel 2">
            <a:extLst>
              <a:ext uri="{FF2B5EF4-FFF2-40B4-BE49-F238E27FC236}">
                <a16:creationId xmlns:a16="http://schemas.microsoft.com/office/drawing/2014/main" id="{4717FC45-E4A4-A60D-5080-C85FED8E64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9777" y="2612056"/>
            <a:ext cx="8368006" cy="23198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0">
                <a:solidFill>
                  <a:srgbClr val="A4CDF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err="1"/>
              <a:t>X</a:t>
            </a:r>
            <a:r>
              <a:rPr lang="nb-NO"/>
              <a:t> %</a:t>
            </a:r>
          </a:p>
        </p:txBody>
      </p:sp>
    </p:spTree>
    <p:extLst>
      <p:ext uri="{BB962C8B-B14F-4D97-AF65-F5344CB8AC3E}">
        <p14:creationId xmlns:p14="http://schemas.microsoft.com/office/powerpoint/2010/main" val="3683269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, tekst og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A27EB10-39AB-971F-A80D-2CA0EE37A2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97A5237-C3E2-B5E2-4123-74CD6D2418F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FAE84396-D0EF-1F29-6219-EB7F6213ACE4}"/>
              </a:ext>
            </a:extLst>
          </p:cNvPr>
          <p:cNvSpPr txBox="1"/>
          <p:nvPr userDrawn="1"/>
        </p:nvSpPr>
        <p:spPr>
          <a:xfrm>
            <a:off x="5142467" y="889855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direktør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3C7BAB4-FC36-CCC9-6F42-8DDD3CD91AA4}"/>
              </a:ext>
            </a:extLst>
          </p:cNvPr>
          <p:cNvSpPr txBox="1"/>
          <p:nvPr userDrawn="1"/>
        </p:nvSpPr>
        <p:spPr>
          <a:xfrm>
            <a:off x="7720234" y="832751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overlege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56170CB4-BB33-95C4-B53F-20DACEC3E79F}"/>
              </a:ext>
            </a:extLst>
          </p:cNvPr>
          <p:cNvGrpSpPr/>
          <p:nvPr userDrawn="1"/>
        </p:nvGrpSpPr>
        <p:grpSpPr>
          <a:xfrm>
            <a:off x="0" y="4971685"/>
            <a:ext cx="12192000" cy="1895927"/>
            <a:chOff x="0" y="4962073"/>
            <a:chExt cx="12192000" cy="1895927"/>
          </a:xfrm>
        </p:grpSpPr>
        <p:cxnSp>
          <p:nvCxnSpPr>
            <p:cNvPr id="8" name="Rett linje 7">
              <a:extLst>
                <a:ext uri="{FF2B5EF4-FFF2-40B4-BE49-F238E27FC236}">
                  <a16:creationId xmlns:a16="http://schemas.microsoft.com/office/drawing/2014/main" id="{1E122859-86EE-D90F-6B25-E89819D49AE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ett linje 8">
              <a:extLst>
                <a:ext uri="{FF2B5EF4-FFF2-40B4-BE49-F238E27FC236}">
                  <a16:creationId xmlns:a16="http://schemas.microsoft.com/office/drawing/2014/main" id="{6F11065E-DD8D-D06B-0D68-8EC175B42F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Plassholder for tekst 3">
            <a:extLst>
              <a:ext uri="{FF2B5EF4-FFF2-40B4-BE49-F238E27FC236}">
                <a16:creationId xmlns:a16="http://schemas.microsoft.com/office/drawing/2014/main" id="{83F57BF4-DA86-51CB-9824-BB93B0960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1" y="2359572"/>
            <a:ext cx="4405754" cy="18893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D73D72D8-5F64-D4DB-C238-6096FA1285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2" y="0"/>
            <a:ext cx="5675746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2F29827F-A8E8-F821-08CD-F1A5A1E032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12878">
            <a:off x="889435" y="5454834"/>
            <a:ext cx="780685" cy="735521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09FFF4A1-8648-4C62-85BA-862F66DD14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25638">
            <a:off x="8161839" y="5847132"/>
            <a:ext cx="1994530" cy="9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60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A27EB10-39AB-971F-A80D-2CA0EE37A2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97A5237-C3E2-B5E2-4123-74CD6D2418F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FAE84396-D0EF-1F29-6219-EB7F6213ACE4}"/>
              </a:ext>
            </a:extLst>
          </p:cNvPr>
          <p:cNvSpPr txBox="1"/>
          <p:nvPr userDrawn="1"/>
        </p:nvSpPr>
        <p:spPr>
          <a:xfrm>
            <a:off x="5142467" y="889855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direktør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3C7BAB4-FC36-CCC9-6F42-8DDD3CD91AA4}"/>
              </a:ext>
            </a:extLst>
          </p:cNvPr>
          <p:cNvSpPr txBox="1"/>
          <p:nvPr userDrawn="1"/>
        </p:nvSpPr>
        <p:spPr>
          <a:xfrm>
            <a:off x="7720234" y="832751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overlege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56170CB4-BB33-95C4-B53F-20DACEC3E79F}"/>
              </a:ext>
            </a:extLst>
          </p:cNvPr>
          <p:cNvGrpSpPr/>
          <p:nvPr userDrawn="1"/>
        </p:nvGrpSpPr>
        <p:grpSpPr>
          <a:xfrm>
            <a:off x="0" y="4971685"/>
            <a:ext cx="12192000" cy="1895927"/>
            <a:chOff x="0" y="4962073"/>
            <a:chExt cx="12192000" cy="1895927"/>
          </a:xfrm>
        </p:grpSpPr>
        <p:cxnSp>
          <p:nvCxnSpPr>
            <p:cNvPr id="8" name="Rett linje 7">
              <a:extLst>
                <a:ext uri="{FF2B5EF4-FFF2-40B4-BE49-F238E27FC236}">
                  <a16:creationId xmlns:a16="http://schemas.microsoft.com/office/drawing/2014/main" id="{1E122859-86EE-D90F-6B25-E89819D49AE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ett linje 8">
              <a:extLst>
                <a:ext uri="{FF2B5EF4-FFF2-40B4-BE49-F238E27FC236}">
                  <a16:creationId xmlns:a16="http://schemas.microsoft.com/office/drawing/2014/main" id="{6F11065E-DD8D-D06B-0D68-8EC175B42F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Plassholder for tekst 3">
            <a:extLst>
              <a:ext uri="{FF2B5EF4-FFF2-40B4-BE49-F238E27FC236}">
                <a16:creationId xmlns:a16="http://schemas.microsoft.com/office/drawing/2014/main" id="{83F57BF4-DA86-51CB-9824-BB93B0960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0" y="2422999"/>
            <a:ext cx="6309451" cy="35451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9CCCCF7B-31E9-EC12-026D-CF45D317B0F6}"/>
              </a:ext>
            </a:extLst>
          </p:cNvPr>
          <p:cNvSpPr/>
          <p:nvPr userDrawn="1"/>
        </p:nvSpPr>
        <p:spPr>
          <a:xfrm>
            <a:off x="0" y="0"/>
            <a:ext cx="12191999" cy="2241493"/>
          </a:xfrm>
          <a:prstGeom prst="rect">
            <a:avLst/>
          </a:prstGeom>
          <a:solidFill>
            <a:srgbClr val="A4CD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D73D72D8-5F64-D4DB-C238-6096FA1285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10143837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3C3D43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10" name="Plassholder for tekst 3">
            <a:extLst>
              <a:ext uri="{FF2B5EF4-FFF2-40B4-BE49-F238E27FC236}">
                <a16:creationId xmlns:a16="http://schemas.microsoft.com/office/drawing/2014/main" id="{B648FF1D-4EE0-4DCF-4630-81B562D9C0F4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970066" y="2422999"/>
            <a:ext cx="3710836" cy="25178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892244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8707FCAF-5011-CF6F-6E90-DD8083E318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5" name="Rettvinklet trekant 4">
            <a:extLst>
              <a:ext uri="{FF2B5EF4-FFF2-40B4-BE49-F238E27FC236}">
                <a16:creationId xmlns:a16="http://schemas.microsoft.com/office/drawing/2014/main" id="{AE99BF29-5570-06BB-6C65-0278C0EE92BE}"/>
              </a:ext>
            </a:extLst>
          </p:cNvPr>
          <p:cNvSpPr/>
          <p:nvPr userDrawn="1"/>
        </p:nvSpPr>
        <p:spPr>
          <a:xfrm>
            <a:off x="-10530" y="6071849"/>
            <a:ext cx="12192000" cy="786151"/>
          </a:xfrm>
          <a:prstGeom prst="rtTriangle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6" name="Rett linje 5">
            <a:extLst>
              <a:ext uri="{FF2B5EF4-FFF2-40B4-BE49-F238E27FC236}">
                <a16:creationId xmlns:a16="http://schemas.microsoft.com/office/drawing/2014/main" id="{539E7DEE-9831-30BA-532C-BA4FA1687ED7}"/>
              </a:ext>
            </a:extLst>
          </p:cNvPr>
          <p:cNvCxnSpPr>
            <a:cxnSpLocks/>
          </p:cNvCxnSpPr>
          <p:nvPr userDrawn="1"/>
        </p:nvCxnSpPr>
        <p:spPr>
          <a:xfrm flipH="1">
            <a:off x="8452624" y="4962073"/>
            <a:ext cx="3739376" cy="1895927"/>
          </a:xfrm>
          <a:prstGeom prst="line">
            <a:avLst/>
          </a:prstGeom>
          <a:ln w="15875">
            <a:solidFill>
              <a:srgbClr val="CCD4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56606B9D-91A0-1D06-C604-7DCD1C09F182}"/>
              </a:ext>
            </a:extLst>
          </p:cNvPr>
          <p:cNvCxnSpPr>
            <a:cxnSpLocks/>
          </p:cNvCxnSpPr>
          <p:nvPr userDrawn="1"/>
        </p:nvCxnSpPr>
        <p:spPr>
          <a:xfrm>
            <a:off x="0" y="6071849"/>
            <a:ext cx="12192000" cy="786151"/>
          </a:xfrm>
          <a:prstGeom prst="line">
            <a:avLst/>
          </a:prstGeom>
          <a:ln w="15875">
            <a:solidFill>
              <a:srgbClr val="A4CD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linje 16">
            <a:extLst>
              <a:ext uri="{FF2B5EF4-FFF2-40B4-BE49-F238E27FC236}">
                <a16:creationId xmlns:a16="http://schemas.microsoft.com/office/drawing/2014/main" id="{62ADE4A9-CB17-3036-30D8-3ACF36DC91DD}"/>
              </a:ext>
            </a:extLst>
          </p:cNvPr>
          <p:cNvCxnSpPr>
            <a:cxnSpLocks/>
          </p:cNvCxnSpPr>
          <p:nvPr userDrawn="1"/>
        </p:nvCxnSpPr>
        <p:spPr>
          <a:xfrm>
            <a:off x="0" y="6071848"/>
            <a:ext cx="12192000" cy="786151"/>
          </a:xfrm>
          <a:prstGeom prst="line">
            <a:avLst/>
          </a:prstGeom>
          <a:ln w="15875">
            <a:solidFill>
              <a:srgbClr val="A4CD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191591AB-E9FE-D904-F1BD-1D23ED70C4F4}"/>
              </a:ext>
            </a:extLst>
          </p:cNvPr>
          <p:cNvCxnSpPr>
            <a:cxnSpLocks/>
          </p:cNvCxnSpPr>
          <p:nvPr userDrawn="1"/>
        </p:nvCxnSpPr>
        <p:spPr>
          <a:xfrm flipH="1">
            <a:off x="8452624" y="4962072"/>
            <a:ext cx="3739376" cy="1895927"/>
          </a:xfrm>
          <a:prstGeom prst="line">
            <a:avLst/>
          </a:prstGeom>
          <a:ln w="15875">
            <a:solidFill>
              <a:srgbClr val="CCD4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E54D09CD-93B9-2EF4-6037-70CB9F0737D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1021977" y="2975992"/>
            <a:ext cx="6189844" cy="1107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X</a:t>
            </a:r>
            <a:r>
              <a:rPr lang="nb-NO"/>
              <a:t> %	Klikk for å redigere tekst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942B0365-58BE-58F4-4336-EF0CDF0027C0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1021977" y="4444221"/>
            <a:ext cx="6189844" cy="1107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X</a:t>
            </a:r>
            <a:r>
              <a:rPr lang="nb-NO"/>
              <a:t> %	Klikk for å redigere tekst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6C79D576-0171-3296-BFFA-DAAF52E9837A}"/>
              </a:ext>
            </a:extLst>
          </p:cNvPr>
          <p:cNvSpPr/>
          <p:nvPr userDrawn="1"/>
        </p:nvSpPr>
        <p:spPr>
          <a:xfrm>
            <a:off x="981420" y="1277855"/>
            <a:ext cx="2767953" cy="1484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Plassholder for tekst 3">
            <a:extLst>
              <a:ext uri="{FF2B5EF4-FFF2-40B4-BE49-F238E27FC236}">
                <a16:creationId xmlns:a16="http://schemas.microsoft.com/office/drawing/2014/main" id="{55DD8AD6-D53C-1D7F-E101-479D62FC9C0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21976" y="1507762"/>
            <a:ext cx="6189845" cy="1107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err="1"/>
              <a:t>X</a:t>
            </a:r>
            <a:r>
              <a:rPr lang="nb-NO"/>
              <a:t> %	Klikk for å redigere tekst</a:t>
            </a:r>
          </a:p>
        </p:txBody>
      </p:sp>
    </p:spTree>
    <p:extLst>
      <p:ext uri="{BB962C8B-B14F-4D97-AF65-F5344CB8AC3E}">
        <p14:creationId xmlns:p14="http://schemas.microsoft.com/office/powerpoint/2010/main" val="236222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16D23425-13DE-EFA9-B6CB-86D999510E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97713" y="0"/>
            <a:ext cx="6858000" cy="6858000"/>
          </a:xfrm>
          <a:prstGeom prst="rect">
            <a:avLst/>
          </a:prstGeom>
        </p:spPr>
      </p:pic>
      <p:sp>
        <p:nvSpPr>
          <p:cNvPr id="4" name="Undertittel 2">
            <a:extLst>
              <a:ext uri="{FF2B5EF4-FFF2-40B4-BE49-F238E27FC236}">
                <a16:creationId xmlns:a16="http://schemas.microsoft.com/office/drawing/2014/main" id="{F14D5F30-0618-FC00-BF5A-4C5A53497BE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1419625" y="5426564"/>
            <a:ext cx="1068948" cy="403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20"/>
              </a:lnSpc>
            </a:pPr>
            <a:r>
              <a:rPr lang="nb-NO" sz="800">
                <a:solidFill>
                  <a:schemeClr val="bg1">
                    <a:lumMod val="65000"/>
                  </a:schemeClr>
                </a:solidFill>
                <a:latin typeface="+mj-lt"/>
              </a:rPr>
              <a:t>colourbox.com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487DA87D-5E0D-5084-A017-95F2235516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5" name="Undertittel 2">
            <a:extLst>
              <a:ext uri="{FF2B5EF4-FFF2-40B4-BE49-F238E27FC236}">
                <a16:creationId xmlns:a16="http://schemas.microsoft.com/office/drawing/2014/main" id="{850418C2-5ABC-1B70-EBB0-B5DB73A4B9E1}"/>
              </a:ext>
            </a:extLst>
          </p:cNvPr>
          <p:cNvSpPr txBox="1">
            <a:spLocks/>
          </p:cNvSpPr>
          <p:nvPr userDrawn="1"/>
        </p:nvSpPr>
        <p:spPr>
          <a:xfrm>
            <a:off x="2401202" y="4700629"/>
            <a:ext cx="6263291" cy="786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500"/>
              </a:lnSpc>
            </a:pPr>
            <a:r>
              <a:rPr lang="nb-NO" sz="8800">
                <a:solidFill>
                  <a:schemeClr val="bg1"/>
                </a:solidFill>
                <a:latin typeface="+mj-lt"/>
              </a:rPr>
              <a:t>Tittel</a:t>
            </a:r>
          </a:p>
          <a:p>
            <a:pPr algn="r"/>
            <a:endParaRPr lang="nb-NO" sz="360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3A51DDC1-95C4-AF9D-09AB-3DFE1C0868C0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0" name="Rett linje 9">
              <a:extLst>
                <a:ext uri="{FF2B5EF4-FFF2-40B4-BE49-F238E27FC236}">
                  <a16:creationId xmlns:a16="http://schemas.microsoft.com/office/drawing/2014/main" id="{D2419B8E-9FE5-61FE-2759-79D29540ED9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7EE436E5-D454-7312-9486-DD19BB296B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ktangel 5">
            <a:extLst>
              <a:ext uri="{FF2B5EF4-FFF2-40B4-BE49-F238E27FC236}">
                <a16:creationId xmlns:a16="http://schemas.microsoft.com/office/drawing/2014/main" id="{7AFC2F27-DFBE-6FF3-ED45-5D7FD6B12AC1}"/>
              </a:ext>
            </a:extLst>
          </p:cNvPr>
          <p:cNvSpPr/>
          <p:nvPr userDrawn="1"/>
        </p:nvSpPr>
        <p:spPr>
          <a:xfrm>
            <a:off x="1081504" y="1264862"/>
            <a:ext cx="2767953" cy="1681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AEDE2551-C8DA-3FCD-8564-4969FFC383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2" y="0"/>
            <a:ext cx="5675746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3C3D43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12" name="Plassholder for tekst 3">
            <a:extLst>
              <a:ext uri="{FF2B5EF4-FFF2-40B4-BE49-F238E27FC236}">
                <a16:creationId xmlns:a16="http://schemas.microsoft.com/office/drawing/2014/main" id="{5B30E379-E8FF-C1BD-E01C-E44765F22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2" y="2359572"/>
            <a:ext cx="5645916" cy="31272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6861905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tel, tekst og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FE7FDDE7-1994-540E-F579-C03D12069B33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EFDA04AB-D4E8-ED45-C165-380C68E001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01C794AE-4640-2D3F-9E51-69166175E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Bilde 12">
            <a:extLst>
              <a:ext uri="{FF2B5EF4-FFF2-40B4-BE49-F238E27FC236}">
                <a16:creationId xmlns:a16="http://schemas.microsoft.com/office/drawing/2014/main" id="{38AB9130-3328-F42C-7B7F-D237BC9FE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8765" y="4566972"/>
            <a:ext cx="1156316" cy="1731927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D779140-3EE4-124B-B243-8F7D47C8EC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3528" y="5247752"/>
            <a:ext cx="901700" cy="11557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43B1D27-5319-A1C3-4A3A-61E3AD032364}"/>
              </a:ext>
            </a:extLst>
          </p:cNvPr>
          <p:cNvSpPr/>
          <p:nvPr userDrawn="1"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3">
            <a:extLst>
              <a:ext uri="{FF2B5EF4-FFF2-40B4-BE49-F238E27FC236}">
                <a16:creationId xmlns:a16="http://schemas.microsoft.com/office/drawing/2014/main" id="{ECA31903-7C2A-FDA8-76F7-B9714FB7A6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0" y="2359572"/>
            <a:ext cx="7648393" cy="34488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602E0C67-9093-3F8F-071D-3D404C173F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6257637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46C5646-90F2-1E2D-D835-B10B5814C1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11450" y="919410"/>
            <a:ext cx="1750671" cy="1750671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B18516A4-2E9D-5AA1-72CA-B3096509996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71837" y="857556"/>
            <a:ext cx="1010447" cy="1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728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tel, tekst og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FE7FDDE7-1994-540E-F579-C03D12069B33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EFDA04AB-D4E8-ED45-C165-380C68E001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01C794AE-4640-2D3F-9E51-69166175E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Bilde 12">
            <a:extLst>
              <a:ext uri="{FF2B5EF4-FFF2-40B4-BE49-F238E27FC236}">
                <a16:creationId xmlns:a16="http://schemas.microsoft.com/office/drawing/2014/main" id="{38AB9130-3328-F42C-7B7F-D237BC9FE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8765" y="4566972"/>
            <a:ext cx="1156316" cy="1731927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D779140-3EE4-124B-B243-8F7D47C8EC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3528" y="5247752"/>
            <a:ext cx="901700" cy="11557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43B1D27-5319-A1C3-4A3A-61E3AD032364}"/>
              </a:ext>
            </a:extLst>
          </p:cNvPr>
          <p:cNvSpPr/>
          <p:nvPr userDrawn="1"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3">
            <a:extLst>
              <a:ext uri="{FF2B5EF4-FFF2-40B4-BE49-F238E27FC236}">
                <a16:creationId xmlns:a16="http://schemas.microsoft.com/office/drawing/2014/main" id="{ECA31903-7C2A-FDA8-76F7-B9714FB7A6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0" y="2359572"/>
            <a:ext cx="7648393" cy="34488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602E0C67-9093-3F8F-071D-3D404C173F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6257637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4EE5D5C-F971-7E00-E5D1-9862F9647F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58787" y="5526157"/>
            <a:ext cx="1549818" cy="1300479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70AC69E0-259C-47C6-35DE-56F043EA9E4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9667" y="4706979"/>
            <a:ext cx="994446" cy="149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32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tel, tekst og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FE7FDDE7-1994-540E-F579-C03D12069B33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EFDA04AB-D4E8-ED45-C165-380C68E001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01C794AE-4640-2D3F-9E51-69166175E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Bilde 12">
            <a:extLst>
              <a:ext uri="{FF2B5EF4-FFF2-40B4-BE49-F238E27FC236}">
                <a16:creationId xmlns:a16="http://schemas.microsoft.com/office/drawing/2014/main" id="{38AB9130-3328-F42C-7B7F-D237BC9FE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8765" y="4566972"/>
            <a:ext cx="1156316" cy="1731927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D779140-3EE4-124B-B243-8F7D47C8EC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3528" y="5247752"/>
            <a:ext cx="901700" cy="11557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43B1D27-5319-A1C3-4A3A-61E3AD032364}"/>
              </a:ext>
            </a:extLst>
          </p:cNvPr>
          <p:cNvSpPr/>
          <p:nvPr userDrawn="1"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3">
            <a:extLst>
              <a:ext uri="{FF2B5EF4-FFF2-40B4-BE49-F238E27FC236}">
                <a16:creationId xmlns:a16="http://schemas.microsoft.com/office/drawing/2014/main" id="{ECA31903-7C2A-FDA8-76F7-B9714FB7A6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0" y="2359572"/>
            <a:ext cx="7648393" cy="34488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602E0C67-9093-3F8F-071D-3D404C173F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6257637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13EEC2-1D95-9296-AA77-01CFAE2572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2724" y="4790660"/>
            <a:ext cx="2750865" cy="200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119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5929" y="6110567"/>
            <a:ext cx="596713" cy="365125"/>
          </a:xfrm>
        </p:spPr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8AB9130-3328-F42C-7B7F-D237BC9FE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1630" y="4414572"/>
            <a:ext cx="1156316" cy="1731927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D779140-3EE4-124B-B243-8F7D47C8EC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76393" y="5095352"/>
            <a:ext cx="901700" cy="1155700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1C10BEB4-B382-5806-439F-AC27EED47269}"/>
              </a:ext>
            </a:extLst>
          </p:cNvPr>
          <p:cNvSpPr/>
          <p:nvPr userDrawn="1"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974C0F5-F75E-09A2-7A5C-28497FC8FB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2" y="0"/>
            <a:ext cx="6469908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7D2832B2-D83C-B3F9-006E-EAB222B1342B}"/>
              </a:ext>
            </a:extLst>
          </p:cNvPr>
          <p:cNvSpPr/>
          <p:nvPr userDrawn="1"/>
        </p:nvSpPr>
        <p:spPr>
          <a:xfrm>
            <a:off x="1057275" y="2291028"/>
            <a:ext cx="2767953" cy="723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668BC54-900F-4369-0297-4A5C5D68778A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225968" y="2373594"/>
            <a:ext cx="5468746" cy="34393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CEE47F57-70E3-93C8-D78A-5B570C5EC18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088548" y="1518557"/>
            <a:ext cx="4572002" cy="40228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/>
              <a:t>Klikk på ikonet</a:t>
            </a:r>
            <a:br>
              <a:rPr lang="nb-NO"/>
            </a:b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for å sette inn et bilde</a:t>
            </a:r>
          </a:p>
        </p:txBody>
      </p:sp>
    </p:spTree>
    <p:extLst>
      <p:ext uri="{BB962C8B-B14F-4D97-AF65-F5344CB8AC3E}">
        <p14:creationId xmlns:p14="http://schemas.microsoft.com/office/powerpoint/2010/main" val="6539127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 og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42B6AB2-01D2-5A3C-1042-9C5B8D6C6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8" name="Undertittel 2">
            <a:extLst>
              <a:ext uri="{FF2B5EF4-FFF2-40B4-BE49-F238E27FC236}">
                <a16:creationId xmlns:a16="http://schemas.microsoft.com/office/drawing/2014/main" id="{EE880D84-AC51-B8B0-9E3A-0B0BAF4E91DF}"/>
              </a:ext>
            </a:extLst>
          </p:cNvPr>
          <p:cNvSpPr txBox="1">
            <a:spLocks/>
          </p:cNvSpPr>
          <p:nvPr userDrawn="1"/>
        </p:nvSpPr>
        <p:spPr>
          <a:xfrm>
            <a:off x="2401202" y="4700629"/>
            <a:ext cx="6263291" cy="786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C3D43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500"/>
              </a:lnSpc>
            </a:pPr>
            <a:r>
              <a:rPr lang="nb-NO" sz="8800">
                <a:solidFill>
                  <a:schemeClr val="bg1"/>
                </a:solidFill>
                <a:latin typeface="+mj-lt"/>
              </a:rPr>
              <a:t>Tittel</a:t>
            </a:r>
          </a:p>
          <a:p>
            <a:pPr algn="r"/>
            <a:endParaRPr lang="nb-NO" sz="3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ektangel 8">
            <a:extLst>
              <a:ext uri="{FF2B5EF4-FFF2-40B4-BE49-F238E27FC236}">
                <a16:creationId xmlns:a16="http://schemas.microsoft.com/office/drawing/2014/main" id="{AC6BA901-9E6E-70B1-F850-D9B1CFEB677D}"/>
              </a:ext>
            </a:extLst>
          </p:cNvPr>
          <p:cNvSpPr/>
          <p:nvPr userDrawn="1"/>
        </p:nvSpPr>
        <p:spPr>
          <a:xfrm>
            <a:off x="8887245" y="0"/>
            <a:ext cx="3304755" cy="6857999"/>
          </a:xfrm>
          <a:custGeom>
            <a:avLst/>
            <a:gdLst>
              <a:gd name="connsiteX0" fmla="*/ 0 w 3290688"/>
              <a:gd name="connsiteY0" fmla="*/ 0 h 6857999"/>
              <a:gd name="connsiteX1" fmla="*/ 3290688 w 3290688"/>
              <a:gd name="connsiteY1" fmla="*/ 0 h 6857999"/>
              <a:gd name="connsiteX2" fmla="*/ 3290688 w 3290688"/>
              <a:gd name="connsiteY2" fmla="*/ 6857999 h 6857999"/>
              <a:gd name="connsiteX3" fmla="*/ 0 w 3290688"/>
              <a:gd name="connsiteY3" fmla="*/ 6857999 h 6857999"/>
              <a:gd name="connsiteX4" fmla="*/ 0 w 3290688"/>
              <a:gd name="connsiteY4" fmla="*/ 0 h 6857999"/>
              <a:gd name="connsiteX0" fmla="*/ 14067 w 3304755"/>
              <a:gd name="connsiteY0" fmla="*/ 0 h 6857999"/>
              <a:gd name="connsiteX1" fmla="*/ 3304755 w 3304755"/>
              <a:gd name="connsiteY1" fmla="*/ 0 h 6857999"/>
              <a:gd name="connsiteX2" fmla="*/ 3304755 w 3304755"/>
              <a:gd name="connsiteY2" fmla="*/ 6857999 h 6857999"/>
              <a:gd name="connsiteX3" fmla="*/ 0 w 3304755"/>
              <a:gd name="connsiteY3" fmla="*/ 6646984 h 6857999"/>
              <a:gd name="connsiteX4" fmla="*/ 14067 w 3304755"/>
              <a:gd name="connsiteY4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4755" h="6857999">
                <a:moveTo>
                  <a:pt x="14067" y="0"/>
                </a:moveTo>
                <a:lnTo>
                  <a:pt x="3304755" y="0"/>
                </a:lnTo>
                <a:lnTo>
                  <a:pt x="3304755" y="6857999"/>
                </a:lnTo>
                <a:lnTo>
                  <a:pt x="0" y="6646984"/>
                </a:lnTo>
                <a:lnTo>
                  <a:pt x="1406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75D10FD4-79DC-2BBE-8C0E-DC5C77D030B1}"/>
              </a:ext>
            </a:extLst>
          </p:cNvPr>
          <p:cNvCxnSpPr>
            <a:cxnSpLocks/>
          </p:cNvCxnSpPr>
          <p:nvPr userDrawn="1"/>
        </p:nvCxnSpPr>
        <p:spPr>
          <a:xfrm>
            <a:off x="0" y="6071849"/>
            <a:ext cx="12192000" cy="786151"/>
          </a:xfrm>
          <a:prstGeom prst="line">
            <a:avLst/>
          </a:prstGeom>
          <a:ln w="15875">
            <a:solidFill>
              <a:srgbClr val="A4CD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e 2">
            <a:extLst>
              <a:ext uri="{FF2B5EF4-FFF2-40B4-BE49-F238E27FC236}">
                <a16:creationId xmlns:a16="http://schemas.microsoft.com/office/drawing/2014/main" id="{2F58A0B8-F5AB-5101-A4C3-49F23208BCDE}"/>
              </a:ext>
            </a:extLst>
          </p:cNvPr>
          <p:cNvGrpSpPr/>
          <p:nvPr userDrawn="1"/>
        </p:nvGrpSpPr>
        <p:grpSpPr>
          <a:xfrm>
            <a:off x="8452624" y="4958433"/>
            <a:ext cx="3739376" cy="1895927"/>
            <a:chOff x="8452624" y="4958433"/>
            <a:chExt cx="3739376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B3400F94-57B5-EB68-FB40-B015D12DC32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8452624" y="495843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Bilde 19">
              <a:extLst>
                <a:ext uri="{FF2B5EF4-FFF2-40B4-BE49-F238E27FC236}">
                  <a16:creationId xmlns:a16="http://schemas.microsoft.com/office/drawing/2014/main" id="{5936A9CB-5182-7D57-F347-0CE1551DE6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914971" y="5740587"/>
              <a:ext cx="887505" cy="887505"/>
            </a:xfrm>
            <a:prstGeom prst="rect">
              <a:avLst/>
            </a:prstGeom>
          </p:spPr>
        </p:pic>
      </p:grpSp>
      <p:sp>
        <p:nvSpPr>
          <p:cNvPr id="36" name="Rektangel 35">
            <a:extLst>
              <a:ext uri="{FF2B5EF4-FFF2-40B4-BE49-F238E27FC236}">
                <a16:creationId xmlns:a16="http://schemas.microsoft.com/office/drawing/2014/main" id="{A8B084A5-8A14-A603-A946-7028721CBBBC}"/>
              </a:ext>
            </a:extLst>
          </p:cNvPr>
          <p:cNvSpPr/>
          <p:nvPr userDrawn="1"/>
        </p:nvSpPr>
        <p:spPr>
          <a:xfrm>
            <a:off x="0" y="0"/>
            <a:ext cx="12192000" cy="2241493"/>
          </a:xfrm>
          <a:prstGeom prst="rect">
            <a:avLst/>
          </a:prstGeom>
          <a:solidFill>
            <a:srgbClr val="A4CD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7" name="Plassholder for tekst 3">
            <a:extLst>
              <a:ext uri="{FF2B5EF4-FFF2-40B4-BE49-F238E27FC236}">
                <a16:creationId xmlns:a16="http://schemas.microsoft.com/office/drawing/2014/main" id="{877893B4-C43E-04C2-2423-301069A0C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0" y="2359572"/>
            <a:ext cx="4877979" cy="33846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8" name="Tittel 1">
            <a:extLst>
              <a:ext uri="{FF2B5EF4-FFF2-40B4-BE49-F238E27FC236}">
                <a16:creationId xmlns:a16="http://schemas.microsoft.com/office/drawing/2014/main" id="{C89C507C-9DD2-A6AD-C389-D89703E523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10388765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3C3D43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2" name="Plassholder for tekst 3">
            <a:extLst>
              <a:ext uri="{FF2B5EF4-FFF2-40B4-BE49-F238E27FC236}">
                <a16:creationId xmlns:a16="http://schemas.microsoft.com/office/drawing/2014/main" id="{C7430FCA-BA87-F765-FDEB-3D8895C2CADC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480744" y="2359572"/>
            <a:ext cx="4877979" cy="27675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715486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streker og logo fo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12">
            <a:extLst>
              <a:ext uri="{FF2B5EF4-FFF2-40B4-BE49-F238E27FC236}">
                <a16:creationId xmlns:a16="http://schemas.microsoft.com/office/drawing/2014/main" id="{53F01644-4C67-5FEB-E300-97487C83BE5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/>
              <a:t>Klikk på ikonet</a:t>
            </a:r>
            <a:br>
              <a:rPr lang="nb-NO"/>
            </a:b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for å sette inn et bilde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0FE409C-BE22-085B-0704-53DA7763B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2BA4364-CC7F-E1D7-E9D7-83D543BE5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78" y="4227330"/>
            <a:ext cx="6632275" cy="73474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20D3AE63-3818-3D1D-6D77-0340FB9AE0ED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4" name="Rett linje 3">
              <a:extLst>
                <a:ext uri="{FF2B5EF4-FFF2-40B4-BE49-F238E27FC236}">
                  <a16:creationId xmlns:a16="http://schemas.microsoft.com/office/drawing/2014/main" id="{7E4B58D7-33B9-713E-55D8-6EEA2C8845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Bilde 4">
              <a:extLst>
                <a:ext uri="{FF2B5EF4-FFF2-40B4-BE49-F238E27FC236}">
                  <a16:creationId xmlns:a16="http://schemas.microsoft.com/office/drawing/2014/main" id="{2656DF3F-E14E-1894-B7F2-67D9109E37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914971" y="5744227"/>
              <a:ext cx="887505" cy="887505"/>
            </a:xfrm>
            <a:prstGeom prst="rect">
              <a:avLst/>
            </a:prstGeom>
          </p:spPr>
        </p:pic>
        <p:cxnSp>
          <p:nvCxnSpPr>
            <p:cNvPr id="6" name="Rett linje 5">
              <a:extLst>
                <a:ext uri="{FF2B5EF4-FFF2-40B4-BE49-F238E27FC236}">
                  <a16:creationId xmlns:a16="http://schemas.microsoft.com/office/drawing/2014/main" id="{84FBCBFD-CAA6-9935-E787-00D99C5BD3B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E8C51402-44B7-2542-F68E-0998696FBEDC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152400" y="5114473"/>
            <a:chExt cx="12192000" cy="1895927"/>
          </a:xfrm>
        </p:grpSpPr>
        <p:cxnSp>
          <p:nvCxnSpPr>
            <p:cNvPr id="9" name="Rett linje 8">
              <a:extLst>
                <a:ext uri="{FF2B5EF4-FFF2-40B4-BE49-F238E27FC236}">
                  <a16:creationId xmlns:a16="http://schemas.microsoft.com/office/drawing/2014/main" id="{F75F5E64-FA66-A97B-3F50-C64445E18C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2400" y="62242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Bilde 9">
              <a:extLst>
                <a:ext uri="{FF2B5EF4-FFF2-40B4-BE49-F238E27FC236}">
                  <a16:creationId xmlns:a16="http://schemas.microsoft.com/office/drawing/2014/main" id="{F426AE65-1649-4559-357B-80C94AD3FF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067371" y="5896627"/>
              <a:ext cx="887505" cy="887505"/>
            </a:xfrm>
            <a:prstGeom prst="rect">
              <a:avLst/>
            </a:prstGeom>
          </p:spPr>
        </p:pic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4E605AD2-0810-6C5B-7F3D-8ACF9127B32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8605024" y="51144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71997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med streker og logo foran mørk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12">
            <a:extLst>
              <a:ext uri="{FF2B5EF4-FFF2-40B4-BE49-F238E27FC236}">
                <a16:creationId xmlns:a16="http://schemas.microsoft.com/office/drawing/2014/main" id="{53F01644-4C67-5FEB-E300-97487C83BE5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 dirty="0"/>
              <a:t>Klikk på ikonet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for å sette inn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2BA4364-CC7F-E1D7-E9D7-83D543BE5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78" y="4227330"/>
            <a:ext cx="6632275" cy="73474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C9DAD780-3EE2-D6BC-3AA8-99860238E7C9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4958433"/>
            <a:ext cx="12192000" cy="1895927"/>
            <a:chOff x="0" y="4958433"/>
            <a:chExt cx="12192000" cy="1895927"/>
          </a:xfrm>
        </p:grpSpPr>
        <p:sp>
          <p:nvSpPr>
            <p:cNvPr id="17" name="Rettvinklet trekant 16">
              <a:extLst>
                <a:ext uri="{FF2B5EF4-FFF2-40B4-BE49-F238E27FC236}">
                  <a16:creationId xmlns:a16="http://schemas.microsoft.com/office/drawing/2014/main" id="{5B48C7A4-894B-FAE6-640C-9F3E27003D5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068209"/>
              <a:ext cx="12192000" cy="786151"/>
            </a:xfrm>
            <a:prstGeom prst="rtTriangle">
              <a:avLst/>
            </a:prstGeom>
            <a:solidFill>
              <a:srgbClr val="3C3D43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4" name="Gruppe 13">
              <a:extLst>
                <a:ext uri="{FF2B5EF4-FFF2-40B4-BE49-F238E27FC236}">
                  <a16:creationId xmlns:a16="http://schemas.microsoft.com/office/drawing/2014/main" id="{30B4FCB5-26A8-D82E-2F0E-C029E82977C0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8452624" y="4958433"/>
              <a:ext cx="3739376" cy="1895927"/>
              <a:chOff x="8452624" y="4958433"/>
              <a:chExt cx="3739376" cy="1895927"/>
            </a:xfrm>
          </p:grpSpPr>
          <p:cxnSp>
            <p:nvCxnSpPr>
              <p:cNvPr id="15" name="Rett linje 14">
                <a:extLst>
                  <a:ext uri="{FF2B5EF4-FFF2-40B4-BE49-F238E27FC236}">
                    <a16:creationId xmlns:a16="http://schemas.microsoft.com/office/drawing/2014/main" id="{648C0720-078B-449F-59E5-3156FF9E791E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 userDrawn="1"/>
            </p:nvCxnSpPr>
            <p:spPr>
              <a:xfrm flipH="1">
                <a:off x="8452624" y="4958433"/>
                <a:ext cx="3739376" cy="1895927"/>
              </a:xfrm>
              <a:prstGeom prst="line">
                <a:avLst/>
              </a:prstGeom>
              <a:ln w="15875">
                <a:solidFill>
                  <a:srgbClr val="CCD43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6" name="Bilde 15">
                <a:extLst>
                  <a:ext uri="{FF2B5EF4-FFF2-40B4-BE49-F238E27FC236}">
                    <a16:creationId xmlns:a16="http://schemas.microsoft.com/office/drawing/2014/main" id="{A46543E2-F599-F0D5-1988-2A75149ECD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0914971" y="5740587"/>
                <a:ext cx="887505" cy="88750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330512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ørke bilder med streker o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12">
            <a:extLst>
              <a:ext uri="{FF2B5EF4-FFF2-40B4-BE49-F238E27FC236}">
                <a16:creationId xmlns:a16="http://schemas.microsoft.com/office/drawing/2014/main" id="{53F01644-4C67-5FEB-E300-97487C83BE5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FontTx/>
              <a:buNone/>
              <a:defRPr sz="1000">
                <a:ln>
                  <a:noFill/>
                </a:ln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b-NO" dirty="0"/>
              <a:t>Klikk på ikonet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for å sette inn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2BA4364-CC7F-E1D7-E9D7-83D543BE5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78" y="4227330"/>
            <a:ext cx="6632275" cy="73474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C9DAD780-3EE2-D6BC-3AA8-99860238E7C9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4958433"/>
            <a:ext cx="12192000" cy="1895927"/>
            <a:chOff x="0" y="4958433"/>
            <a:chExt cx="12192000" cy="1895927"/>
          </a:xfrm>
        </p:grpSpPr>
        <p:sp>
          <p:nvSpPr>
            <p:cNvPr id="17" name="Rettvinklet trekant 16">
              <a:extLst>
                <a:ext uri="{FF2B5EF4-FFF2-40B4-BE49-F238E27FC236}">
                  <a16:creationId xmlns:a16="http://schemas.microsoft.com/office/drawing/2014/main" id="{5B48C7A4-894B-FAE6-640C-9F3E27003D5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6068209"/>
              <a:ext cx="12192000" cy="786151"/>
            </a:xfrm>
            <a:prstGeom prst="rtTriangle">
              <a:avLst/>
            </a:prstGeom>
            <a:solidFill>
              <a:srgbClr val="3C3D43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4" name="Gruppe 13">
              <a:extLst>
                <a:ext uri="{FF2B5EF4-FFF2-40B4-BE49-F238E27FC236}">
                  <a16:creationId xmlns:a16="http://schemas.microsoft.com/office/drawing/2014/main" id="{30B4FCB5-26A8-D82E-2F0E-C029E82977C0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8452624" y="4958433"/>
              <a:ext cx="3739376" cy="1895927"/>
              <a:chOff x="8452624" y="4958433"/>
              <a:chExt cx="3739376" cy="1895927"/>
            </a:xfrm>
          </p:grpSpPr>
          <p:cxnSp>
            <p:nvCxnSpPr>
              <p:cNvPr id="15" name="Rett linje 14">
                <a:extLst>
                  <a:ext uri="{FF2B5EF4-FFF2-40B4-BE49-F238E27FC236}">
                    <a16:creationId xmlns:a16="http://schemas.microsoft.com/office/drawing/2014/main" id="{648C0720-078B-449F-59E5-3156FF9E791E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 userDrawn="1"/>
            </p:nvCxnSpPr>
            <p:spPr>
              <a:xfrm flipH="1">
                <a:off x="8452624" y="4958433"/>
                <a:ext cx="3739376" cy="1895927"/>
              </a:xfrm>
              <a:prstGeom prst="line">
                <a:avLst/>
              </a:prstGeom>
              <a:ln w="15875">
                <a:solidFill>
                  <a:srgbClr val="CCD43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6" name="Bilde 15">
                <a:extLst>
                  <a:ext uri="{FF2B5EF4-FFF2-40B4-BE49-F238E27FC236}">
                    <a16:creationId xmlns:a16="http://schemas.microsoft.com/office/drawing/2014/main" id="{A46543E2-F599-F0D5-1988-2A75149ECD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10914971" y="5740587"/>
                <a:ext cx="887505" cy="88750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08198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, tekst og ikon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D4FC503-A1FA-69EA-406B-6DEC7F46E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E49F5A-C0CD-E24D-8E30-58E31F24EB80}" type="datetimeFigureOut">
              <a:rPr lang="nb-NO" smtClean="0"/>
              <a:t>09.09.2024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FC531F-3AD1-FD1D-68D8-310B5E261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8345BEE-CC7A-4DAA-B330-C9D169432834}"/>
              </a:ext>
            </a:extLst>
          </p:cNvPr>
          <p:cNvSpPr/>
          <p:nvPr userDrawn="1"/>
        </p:nvSpPr>
        <p:spPr>
          <a:xfrm>
            <a:off x="69011" y="-2478069"/>
            <a:ext cx="12192000" cy="6858000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B7D66041-29A5-D634-51F6-89395709B197}"/>
              </a:ext>
            </a:extLst>
          </p:cNvPr>
          <p:cNvSpPr txBox="1"/>
          <p:nvPr userDrawn="1"/>
        </p:nvSpPr>
        <p:spPr>
          <a:xfrm>
            <a:off x="7720234" y="832751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overlege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FE7FDDE7-1994-540E-F579-C03D12069B33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EFDA04AB-D4E8-ED45-C165-380C68E001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01C794AE-4640-2D3F-9E51-69166175E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Bilde 12">
            <a:extLst>
              <a:ext uri="{FF2B5EF4-FFF2-40B4-BE49-F238E27FC236}">
                <a16:creationId xmlns:a16="http://schemas.microsoft.com/office/drawing/2014/main" id="{38AB9130-3328-F42C-7B7F-D237BC9FE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8765" y="4738255"/>
            <a:ext cx="1041959" cy="1560644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D779140-3EE4-124B-B243-8F7D47C8EC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3528" y="5247752"/>
            <a:ext cx="901700" cy="1155700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47A7CCAA-7027-C34A-B3FE-E2ED897DED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4297" y="5678722"/>
            <a:ext cx="976327" cy="976327"/>
          </a:xfrm>
          <a:prstGeom prst="rect">
            <a:avLst/>
          </a:prstGeom>
        </p:spPr>
      </p:pic>
      <p:sp>
        <p:nvSpPr>
          <p:cNvPr id="2" name="Plassholder for tekst 3">
            <a:extLst>
              <a:ext uri="{FF2B5EF4-FFF2-40B4-BE49-F238E27FC236}">
                <a16:creationId xmlns:a16="http://schemas.microsoft.com/office/drawing/2014/main" id="{1BD1BE4A-5AC2-B70A-B43E-FFAAFB710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1" y="2359572"/>
            <a:ext cx="10114008" cy="18893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06931B4F-582E-ED1F-CDB1-AD929C68E7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10143837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3343129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, tekst og ikon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D4FC503-A1FA-69EA-406B-6DEC7F46E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E49F5A-C0CD-E24D-8E30-58E31F24EB80}" type="datetimeFigureOut">
              <a:rPr lang="nb-NO" smtClean="0"/>
              <a:t>09.09.2024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FC531F-3AD1-FD1D-68D8-310B5E261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8345BEE-CC7A-4DAA-B330-C9D1694328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B7D66041-29A5-D634-51F6-89395709B197}"/>
              </a:ext>
            </a:extLst>
          </p:cNvPr>
          <p:cNvSpPr txBox="1"/>
          <p:nvPr userDrawn="1"/>
        </p:nvSpPr>
        <p:spPr>
          <a:xfrm>
            <a:off x="7720234" y="832751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overlege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FE7FDDE7-1994-540E-F579-C03D12069B33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EFDA04AB-D4E8-ED45-C165-380C68E001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01C794AE-4640-2D3F-9E51-69166175E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Bilde 17">
            <a:extLst>
              <a:ext uri="{FF2B5EF4-FFF2-40B4-BE49-F238E27FC236}">
                <a16:creationId xmlns:a16="http://schemas.microsoft.com/office/drawing/2014/main" id="{47A7CCAA-7027-C34A-B3FE-E2ED897DED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4297" y="5678722"/>
            <a:ext cx="976327" cy="976327"/>
          </a:xfrm>
          <a:prstGeom prst="rect">
            <a:avLst/>
          </a:prstGeom>
        </p:spPr>
      </p:pic>
      <p:sp>
        <p:nvSpPr>
          <p:cNvPr id="2" name="Plassholder for tekst 3">
            <a:extLst>
              <a:ext uri="{FF2B5EF4-FFF2-40B4-BE49-F238E27FC236}">
                <a16:creationId xmlns:a16="http://schemas.microsoft.com/office/drawing/2014/main" id="{1BD1BE4A-5AC2-B70A-B43E-FFAAFB710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1" y="2359572"/>
            <a:ext cx="10114008" cy="18893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06931B4F-582E-ED1F-CDB1-AD929C68E7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10143837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2E0C3032-C474-46C8-9F5F-5518296A05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0932" y="4903534"/>
            <a:ext cx="2069893" cy="186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0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, tekst og ikon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D4FC503-A1FA-69EA-406B-6DEC7F46E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E49F5A-C0CD-E24D-8E30-58E31F24EB80}" type="datetimeFigureOut">
              <a:rPr lang="nb-NO" smtClean="0"/>
              <a:t>09.09.2024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FC531F-3AD1-FD1D-68D8-310B5E261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8A5CE8-220F-A6A8-CEE0-C2E926BB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8345BEE-CC7A-4DAA-B330-C9D1694328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B7D66041-29A5-D634-51F6-89395709B197}"/>
              </a:ext>
            </a:extLst>
          </p:cNvPr>
          <p:cNvSpPr txBox="1"/>
          <p:nvPr userDrawn="1"/>
        </p:nvSpPr>
        <p:spPr>
          <a:xfrm>
            <a:off x="7720234" y="832751"/>
            <a:ext cx="184638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Kommune-</a:t>
            </a:r>
          </a:p>
          <a:p>
            <a:pPr algn="ctr"/>
            <a:r>
              <a:rPr lang="nb-NO" sz="2000">
                <a:solidFill>
                  <a:srgbClr val="3C3D43"/>
                </a:solidFill>
                <a:latin typeface="+mj-lt"/>
              </a:rPr>
              <a:t>overlege</a:t>
            </a: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latin typeface="+mj-lt"/>
            </a:endParaRPr>
          </a:p>
          <a:p>
            <a:endParaRPr lang="nb-NO" sz="2000">
              <a:solidFill>
                <a:srgbClr val="211D1E"/>
              </a:solidFill>
              <a:effectLst/>
              <a:latin typeface="+mj-lt"/>
            </a:endParaRPr>
          </a:p>
          <a:p>
            <a:endParaRPr lang="nb-NO">
              <a:solidFill>
                <a:srgbClr val="211D1E"/>
              </a:solidFill>
              <a:effectLst/>
              <a:latin typeface="+mj-lt"/>
            </a:endParaRPr>
          </a:p>
          <a:p>
            <a:endParaRPr lang="nb-NO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FE7FDDE7-1994-540E-F579-C03D12069B33}"/>
              </a:ext>
            </a:extLst>
          </p:cNvPr>
          <p:cNvGrpSpPr/>
          <p:nvPr userDrawn="1"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EFDA04AB-D4E8-ED45-C165-380C68E001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01C794AE-4640-2D3F-9E51-69166175E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Bilde 17">
            <a:extLst>
              <a:ext uri="{FF2B5EF4-FFF2-40B4-BE49-F238E27FC236}">
                <a16:creationId xmlns:a16="http://schemas.microsoft.com/office/drawing/2014/main" id="{47A7CCAA-7027-C34A-B3FE-E2ED897DED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4297" y="5678722"/>
            <a:ext cx="976327" cy="976327"/>
          </a:xfrm>
          <a:prstGeom prst="rect">
            <a:avLst/>
          </a:prstGeom>
        </p:spPr>
      </p:pic>
      <p:sp>
        <p:nvSpPr>
          <p:cNvPr id="2" name="Plassholder for tekst 3">
            <a:extLst>
              <a:ext uri="{FF2B5EF4-FFF2-40B4-BE49-F238E27FC236}">
                <a16:creationId xmlns:a16="http://schemas.microsoft.com/office/drawing/2014/main" id="{1BD1BE4A-5AC2-B70A-B43E-FFAAFB710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8021" y="2359572"/>
            <a:ext cx="10114008" cy="18893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06931B4F-582E-ED1F-CDB1-AD929C68E7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191" y="0"/>
            <a:ext cx="10143837" cy="206110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A4CDF1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pic>
        <p:nvPicPr>
          <p:cNvPr id="9" name="Bilde 8" descr="Et bilde som inneholder tekst, bygning&#10;&#10;Automatisk generert beskrivelse">
            <a:extLst>
              <a:ext uri="{FF2B5EF4-FFF2-40B4-BE49-F238E27FC236}">
                <a16:creationId xmlns:a16="http://schemas.microsoft.com/office/drawing/2014/main" id="{026A25DF-67C5-823C-76E1-E37A569D4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98220" y="-106735"/>
            <a:ext cx="1247738" cy="1366904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DD143A72-6EC3-3FBE-19F4-643E4AAFF6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7222" y="1491718"/>
            <a:ext cx="731640" cy="152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2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 mørkt bilde bak logo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C696A14B-A8B5-24DD-5E34-CEBE82E447E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-9525" y="0"/>
            <a:ext cx="12201525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527F72D-5945-A6EA-B870-0508CAEF81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6DA9D7EF-22D4-98EA-BBD1-8D2012DA21F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9331" y="4962073"/>
            <a:ext cx="12200352" cy="1895927"/>
            <a:chOff x="0" y="4962073"/>
            <a:chExt cx="12200352" cy="1895927"/>
          </a:xfrm>
        </p:grpSpPr>
        <p:grpSp>
          <p:nvGrpSpPr>
            <p:cNvPr id="4" name="Gruppe 3">
              <a:extLst>
                <a:ext uri="{FF2B5EF4-FFF2-40B4-BE49-F238E27FC236}">
                  <a16:creationId xmlns:a16="http://schemas.microsoft.com/office/drawing/2014/main" id="{B5ECC55B-9D33-3028-7970-067A3281B95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4962073"/>
              <a:ext cx="12200352" cy="1895927"/>
              <a:chOff x="0" y="4962073"/>
              <a:chExt cx="12200352" cy="1895927"/>
            </a:xfrm>
          </p:grpSpPr>
          <p:sp>
            <p:nvSpPr>
              <p:cNvPr id="6" name="Rettvinklet trekant 5">
                <a:extLst>
                  <a:ext uri="{FF2B5EF4-FFF2-40B4-BE49-F238E27FC236}">
                    <a16:creationId xmlns:a16="http://schemas.microsoft.com/office/drawing/2014/main" id="{2318C55F-2CE5-DA00-9FF7-F2253430DA5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 userDrawn="1"/>
            </p:nvSpPr>
            <p:spPr>
              <a:xfrm>
                <a:off x="8352" y="6071849"/>
                <a:ext cx="12192000" cy="786151"/>
              </a:xfrm>
              <a:prstGeom prst="rtTriangle">
                <a:avLst/>
              </a:prstGeom>
              <a:solidFill>
                <a:srgbClr val="3C3D43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11" name="Gruppe 10">
                <a:extLst>
                  <a:ext uri="{FF2B5EF4-FFF2-40B4-BE49-F238E27FC236}">
                    <a16:creationId xmlns:a16="http://schemas.microsoft.com/office/drawing/2014/main" id="{086A9B47-A6B9-D462-1BE6-197204CED750}"/>
                  </a:ext>
                </a:extLst>
              </p:cNvPr>
              <p:cNvGrpSpPr>
                <a:grpSpLocks noGrp="1" noUngrp="1" noRot="1" noMove="1" noResize="1"/>
              </p:cNvGrpSpPr>
              <p:nvPr userDrawn="1"/>
            </p:nvGrpSpPr>
            <p:grpSpPr>
              <a:xfrm>
                <a:off x="0" y="4962073"/>
                <a:ext cx="12192000" cy="1895927"/>
                <a:chOff x="0" y="4962073"/>
                <a:chExt cx="12192000" cy="1895927"/>
              </a:xfrm>
            </p:grpSpPr>
            <p:cxnSp>
              <p:nvCxnSpPr>
                <p:cNvPr id="14" name="Rett linje 13">
                  <a:extLst>
                    <a:ext uri="{FF2B5EF4-FFF2-40B4-BE49-F238E27FC236}">
                      <a16:creationId xmlns:a16="http://schemas.microsoft.com/office/drawing/2014/main" id="{144BF472-06B6-17AB-6FC7-F46EFB3C8115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/>
              </p:nvCxnSpPr>
              <p:spPr>
                <a:xfrm>
                  <a:off x="0" y="6071849"/>
                  <a:ext cx="12192000" cy="786151"/>
                </a:xfrm>
                <a:prstGeom prst="line">
                  <a:avLst/>
                </a:prstGeom>
                <a:ln w="15875">
                  <a:solidFill>
                    <a:srgbClr val="A4CD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Rett linje 14">
                  <a:extLst>
                    <a:ext uri="{FF2B5EF4-FFF2-40B4-BE49-F238E27FC236}">
                      <a16:creationId xmlns:a16="http://schemas.microsoft.com/office/drawing/2014/main" id="{186CBDC2-8AAF-61A2-4A56-F8E2A246F7B9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/>
              </p:nvCxnSpPr>
              <p:spPr>
                <a:xfrm flipH="1">
                  <a:off x="8452624" y="4962073"/>
                  <a:ext cx="3739376" cy="1895927"/>
                </a:xfrm>
                <a:prstGeom prst="line">
                  <a:avLst/>
                </a:prstGeom>
                <a:ln w="15875">
                  <a:solidFill>
                    <a:srgbClr val="CCD43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5" name="Bilde 4">
              <a:extLst>
                <a:ext uri="{FF2B5EF4-FFF2-40B4-BE49-F238E27FC236}">
                  <a16:creationId xmlns:a16="http://schemas.microsoft.com/office/drawing/2014/main" id="{E325E583-1C21-20D1-1CF3-2849072CD43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887484" y="5716740"/>
              <a:ext cx="942477" cy="9424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6486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 lyst bilde ba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D9F8CF1-39F8-4290-678F-4E2E0D9C677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331" y="0"/>
            <a:ext cx="12201525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833491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34A219B-A55E-151D-A1B5-F247415A4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D9178A3A-588C-3A7D-6812-6F67CEA03F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8340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45A8CB-6B6E-F3A1-FA3A-8541A76FC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64" y="3280854"/>
            <a:ext cx="9073411" cy="773562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632C79BA-714F-A469-F7C0-6B4193A74E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5140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742ED87-65A6-CFC9-8C79-F27B582088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064" y="6262967"/>
            <a:ext cx="5967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8226D-2250-E14E-80AC-6447961AFC79}" type="slidenum">
              <a:rPr lang="nb-NO" smtClean="0"/>
              <a:t>‹#›</a:t>
            </a:fld>
            <a:endParaRPr lang="nb-NO"/>
          </a:p>
        </p:txBody>
      </p:sp>
      <p:cxnSp>
        <p:nvCxnSpPr>
          <p:cNvPr id="20" name="Rett linje 19">
            <a:extLst>
              <a:ext uri="{FF2B5EF4-FFF2-40B4-BE49-F238E27FC236}">
                <a16:creationId xmlns:a16="http://schemas.microsoft.com/office/drawing/2014/main" id="{BEE90F85-D79D-9B53-C6A5-826889CEF6A6}"/>
              </a:ext>
            </a:extLst>
          </p:cNvPr>
          <p:cNvCxnSpPr>
            <a:cxnSpLocks/>
          </p:cNvCxnSpPr>
          <p:nvPr userDrawn="1"/>
        </p:nvCxnSpPr>
        <p:spPr>
          <a:xfrm>
            <a:off x="0" y="6071849"/>
            <a:ext cx="12192000" cy="786151"/>
          </a:xfrm>
          <a:prstGeom prst="line">
            <a:avLst/>
          </a:prstGeom>
          <a:ln w="15875">
            <a:solidFill>
              <a:srgbClr val="A4CD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de 4">
            <a:extLst>
              <a:ext uri="{FF2B5EF4-FFF2-40B4-BE49-F238E27FC236}">
                <a16:creationId xmlns:a16="http://schemas.microsoft.com/office/drawing/2014/main" id="{6250820B-D998-5277-9988-F4D3DFB0F076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10914971" y="5744227"/>
            <a:ext cx="887505" cy="887505"/>
          </a:xfrm>
          <a:prstGeom prst="rect">
            <a:avLst/>
          </a:prstGeom>
        </p:spPr>
      </p:pic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12AE1578-DEB3-9DBD-B7C0-F3000365C1F1}"/>
              </a:ext>
            </a:extLst>
          </p:cNvPr>
          <p:cNvCxnSpPr>
            <a:cxnSpLocks/>
          </p:cNvCxnSpPr>
          <p:nvPr userDrawn="1"/>
        </p:nvCxnSpPr>
        <p:spPr>
          <a:xfrm flipH="1">
            <a:off x="8452624" y="4962073"/>
            <a:ext cx="3739376" cy="1895927"/>
          </a:xfrm>
          <a:prstGeom prst="line">
            <a:avLst/>
          </a:prstGeom>
          <a:ln w="15875">
            <a:solidFill>
              <a:srgbClr val="CCD4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37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716" r:id="rId2"/>
    <p:sldLayoutId id="2147483674" r:id="rId3"/>
    <p:sldLayoutId id="2147483718" r:id="rId4"/>
    <p:sldLayoutId id="2147483719" r:id="rId5"/>
    <p:sldLayoutId id="2147483661" r:id="rId6"/>
    <p:sldLayoutId id="2147483717" r:id="rId7"/>
    <p:sldLayoutId id="2147483723" r:id="rId8"/>
    <p:sldLayoutId id="2147483724" r:id="rId9"/>
    <p:sldLayoutId id="2147483650" r:id="rId10"/>
    <p:sldLayoutId id="214748365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710" r:id="rId17"/>
    <p:sldLayoutId id="2147483713" r:id="rId18"/>
    <p:sldLayoutId id="2147483677" r:id="rId19"/>
    <p:sldLayoutId id="2147483720" r:id="rId20"/>
    <p:sldLayoutId id="2147483721" r:id="rId21"/>
    <p:sldLayoutId id="2147483722" r:id="rId22"/>
    <p:sldLayoutId id="2147483676" r:id="rId23"/>
    <p:sldLayoutId id="2147483649" r:id="rId24"/>
    <p:sldLayoutId id="2147483725" r:id="rId25"/>
    <p:sldLayoutId id="2147483726" r:id="rId26"/>
    <p:sldLayoutId id="2147483727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C3D4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C3D4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C3D4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C3D4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C3D4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C3D4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bilde 8" descr="Et bilde som inneholder Landkjøretøy, kjøretøy, utendørs, vei&#10;&#10;Automatisk generert beskrivelse">
            <a:extLst>
              <a:ext uri="{FF2B5EF4-FFF2-40B4-BE49-F238E27FC236}">
                <a16:creationId xmlns:a16="http://schemas.microsoft.com/office/drawing/2014/main" id="{A759ED77-4449-CF0A-F380-445BA2C2E39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5CF4E56-7B6F-710F-CF30-93E7A4FB6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bg2"/>
                </a:solidFill>
              </a:rPr>
              <a:t>Til glede  og besvær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13D806F8-F582-4E36-7A94-13E2862D161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4" name="Rett linje 3">
              <a:extLst>
                <a:ext uri="{FF2B5EF4-FFF2-40B4-BE49-F238E27FC236}">
                  <a16:creationId xmlns:a16="http://schemas.microsoft.com/office/drawing/2014/main" id="{F958CD8D-BD50-63E4-56EA-C765A2CC0AEF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Bilde 4">
              <a:extLst>
                <a:ext uri="{FF2B5EF4-FFF2-40B4-BE49-F238E27FC236}">
                  <a16:creationId xmlns:a16="http://schemas.microsoft.com/office/drawing/2014/main" id="{827F96D6-4C9F-6E1B-02C9-D9DB46308B4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14971" y="5744227"/>
              <a:ext cx="887505" cy="887505"/>
            </a:xfrm>
            <a:prstGeom prst="rect">
              <a:avLst/>
            </a:prstGeom>
          </p:spPr>
        </p:pic>
        <p:cxnSp>
          <p:nvCxnSpPr>
            <p:cNvPr id="6" name="Rett linje 5">
              <a:extLst>
                <a:ext uri="{FF2B5EF4-FFF2-40B4-BE49-F238E27FC236}">
                  <a16:creationId xmlns:a16="http://schemas.microsoft.com/office/drawing/2014/main" id="{B50863B2-F43E-DDBC-00C3-8BB7203877C0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86368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AA1888-BD16-BE8E-FF6D-969F04CED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192" y="0"/>
            <a:ext cx="7144622" cy="2061102"/>
          </a:xfrm>
        </p:spPr>
        <p:txBody>
          <a:bodyPr/>
          <a:lstStyle/>
          <a:p>
            <a:r>
              <a:rPr lang="nb-NO" dirty="0"/>
              <a:t>Ulykkesrisiko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8E712DD-E1B6-1CCF-37F0-76FE91F3AD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88192" y="2492906"/>
            <a:ext cx="6818384" cy="3283426"/>
          </a:xfrm>
        </p:spPr>
        <p:txBody>
          <a:bodyPr>
            <a:normAutofit fontScale="85000" lnSpcReduction="20000"/>
          </a:bodyPr>
          <a:lstStyle/>
          <a:p>
            <a:r>
              <a:rPr lang="nb-NO" dirty="0"/>
              <a:t>2019-2022: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8 omkomne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31 hardt skadd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r>
              <a:rPr lang="nb-NO" dirty="0"/>
              <a:t>2022 – 5 </a:t>
            </a:r>
            <a:r>
              <a:rPr lang="nb-NO" dirty="0" err="1"/>
              <a:t>elsparkesyklister</a:t>
            </a:r>
            <a:r>
              <a:rPr lang="nb-NO" dirty="0"/>
              <a:t> drept i trafikken. Ulykkesrisikoen er beregnet som vesentlig høyere enn vanlig sykkel.*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r>
              <a:rPr lang="nb-NO" dirty="0"/>
              <a:t>Oslo skadelegevakt melder imidlertid om forbedring: 64 prosent færre skader i 2022 enn 2021.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r>
              <a:rPr lang="nb-NO" sz="1600" dirty="0"/>
              <a:t>* Høye, </a:t>
            </a:r>
            <a:r>
              <a:rPr lang="nb-NO" sz="1600" dirty="0" err="1"/>
              <a:t>A.K.Milch</a:t>
            </a:r>
            <a:r>
              <a:rPr lang="nb-NO" sz="1600" dirty="0"/>
              <a:t>, V (2023) Trafikksikkerhetseffekter av mikromobilitet – </a:t>
            </a:r>
            <a:r>
              <a:rPr lang="nb-NO" sz="1600" dirty="0" err="1"/>
              <a:t>elsparkesykler</a:t>
            </a:r>
            <a:r>
              <a:rPr lang="nb-NO" sz="1600" dirty="0"/>
              <a:t>, TØI rapport 1960/2023</a:t>
            </a:r>
          </a:p>
        </p:txBody>
      </p:sp>
      <p:pic>
        <p:nvPicPr>
          <p:cNvPr id="5" name="Bilde 4" descr="Et bilde som inneholder tekst, plakat, hjul, skjermbilde&#10;&#10;Automatisk generert beskrivelse">
            <a:extLst>
              <a:ext uri="{FF2B5EF4-FFF2-40B4-BE49-F238E27FC236}">
                <a16:creationId xmlns:a16="http://schemas.microsoft.com/office/drawing/2014/main" id="{97DA8E9A-BB73-B6F6-321B-3F523E884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2813" y="0"/>
            <a:ext cx="3859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72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D46F06-25B3-A3FE-6F79-CD24D6ECEF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9044" y="0"/>
            <a:ext cx="7272984" cy="2061102"/>
          </a:xfrm>
        </p:spPr>
        <p:txBody>
          <a:bodyPr/>
          <a:lstStyle/>
          <a:p>
            <a:r>
              <a:rPr lang="nb-NO" dirty="0"/>
              <a:t>Underrapportering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45C3D96-93D3-4281-B477-A87D69C8A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59044" y="2492906"/>
            <a:ext cx="7272984" cy="2625382"/>
          </a:xfrm>
        </p:spPr>
        <p:txBody>
          <a:bodyPr/>
          <a:lstStyle/>
          <a:p>
            <a:r>
              <a:rPr lang="nb-NO" dirty="0"/>
              <a:t>De aller fleste </a:t>
            </a:r>
            <a:r>
              <a:rPr lang="nb-NO" dirty="0" err="1"/>
              <a:t>elsparkesykkelulykker</a:t>
            </a:r>
            <a:r>
              <a:rPr lang="nb-NO" dirty="0"/>
              <a:t> er eneulykker. Disse blir sjelden rapportert til politiet, og er dermed ikke med i offisiell statistikk.</a:t>
            </a:r>
          </a:p>
          <a:p>
            <a:endParaRPr lang="nb-NO" dirty="0"/>
          </a:p>
          <a:p>
            <a:r>
              <a:rPr lang="nb-NO" dirty="0"/>
              <a:t>I flere av de større byene føres det statistikk om </a:t>
            </a:r>
            <a:r>
              <a:rPr lang="nb-NO" dirty="0" err="1"/>
              <a:t>elsparkeulykker</a:t>
            </a:r>
            <a:r>
              <a:rPr lang="nb-NO" dirty="0"/>
              <a:t>, for å gi et bedre bilde av skadene.</a:t>
            </a:r>
          </a:p>
        </p:txBody>
      </p:sp>
      <p:pic>
        <p:nvPicPr>
          <p:cNvPr id="5" name="Bilde 4" descr="Et bilde som inneholder tekst, hjul&#10;&#10;Automatisk generert beskrivelse">
            <a:extLst>
              <a:ext uri="{FF2B5EF4-FFF2-40B4-BE49-F238E27FC236}">
                <a16:creationId xmlns:a16="http://schemas.microsoft.com/office/drawing/2014/main" id="{9FB256DB-F021-6080-89BE-2A1EE2BC6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556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44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D452E6-3320-0F7F-41C4-4C21CEF501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9114" y="0"/>
            <a:ext cx="10392914" cy="2061102"/>
          </a:xfrm>
        </p:spPr>
        <p:txBody>
          <a:bodyPr/>
          <a:lstStyle/>
          <a:p>
            <a:r>
              <a:rPr lang="nb-NO" dirty="0"/>
              <a:t>Ulykkestyper og skadegrad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C8BC1B4-112A-BB7B-A456-FB40B8505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92130" y="2492906"/>
            <a:ext cx="6339897" cy="348776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Nesten halvparten i aldersgruppen 25-34 år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Eneulykker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Halvparten av disse: Hindringer (fortauskant, trikkeskinne, hull i asfalt ol)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Velt </a:t>
            </a:r>
            <a:r>
              <a:rPr lang="nb-NO" dirty="0" err="1"/>
              <a:t>pga</a:t>
            </a:r>
            <a:r>
              <a:rPr lang="nb-NO" dirty="0"/>
              <a:t> ubalanse (distraksjon, skremt)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b="1" dirty="0"/>
              <a:t>Vanligste skadetyper: </a:t>
            </a:r>
            <a:r>
              <a:rPr lang="nb-NO" dirty="0"/>
              <a:t>Hode-, arm- og benskader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Hodeskader ofte alvorlige – lite bruk av hjelm, spesielt ved utleie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Flest kollisjoner på bilvei med blandet trafikk.</a:t>
            </a:r>
          </a:p>
        </p:txBody>
      </p:sp>
      <p:pic>
        <p:nvPicPr>
          <p:cNvPr id="5" name="Bilde 4" descr="Et bilde som inneholder tekst, hjul, skjermbilde, transport&#10;&#10;Automatisk generert beskrivelse">
            <a:extLst>
              <a:ext uri="{FF2B5EF4-FFF2-40B4-BE49-F238E27FC236}">
                <a16:creationId xmlns:a16="http://schemas.microsoft.com/office/drawing/2014/main" id="{11586A80-0546-F702-053A-F0E58672D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1286"/>
            <a:ext cx="4596714" cy="459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50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D9ECE2F-2528-2D28-7852-F3AE406DD9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192" y="0"/>
            <a:ext cx="6469908" cy="2061102"/>
          </a:xfrm>
        </p:spPr>
        <p:txBody>
          <a:bodyPr anchor="b">
            <a:normAutofit/>
          </a:bodyPr>
          <a:lstStyle/>
          <a:p>
            <a:r>
              <a:rPr lang="nb-NO" dirty="0"/>
              <a:t>Ruskjøring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1EA11-9790-C45A-5A70-1C2C5ACC0064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225968" y="2373594"/>
            <a:ext cx="5468746" cy="3439377"/>
          </a:xfrm>
        </p:spPr>
        <p:txBody>
          <a:bodyPr>
            <a:normAutofit/>
          </a:bodyPr>
          <a:lstStyle/>
          <a:p>
            <a:r>
              <a:rPr lang="nb-NO" dirty="0"/>
              <a:t>2019 – 2020: Ruskjøring på natt et stort problem.</a:t>
            </a:r>
          </a:p>
          <a:p>
            <a:r>
              <a:rPr lang="nb-NO" dirty="0"/>
              <a:t>Før det ble innført promillegrense for </a:t>
            </a:r>
            <a:r>
              <a:rPr lang="nb-NO" dirty="0" err="1"/>
              <a:t>elsparkesykler</a:t>
            </a:r>
            <a:r>
              <a:rPr lang="nb-NO" dirty="0"/>
              <a:t>, var 40 prosent av ulykkene i Oslo knyttet til rus.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Antas færre ruskjøringer nå, på grunn av lovendring og restriksjoner på utleiesykler.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8F977A8-968E-2A7C-9950-37A01DB8C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424680" y="0"/>
            <a:ext cx="4767320" cy="72506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CCCCD554-4794-53A3-3B00-C0494EF4055A}"/>
              </a:ext>
            </a:extLst>
          </p:cNvPr>
          <p:cNvSpPr txBox="1"/>
          <p:nvPr/>
        </p:nvSpPr>
        <p:spPr>
          <a:xfrm>
            <a:off x="9463176" y="0"/>
            <a:ext cx="2915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Faksimile: db.no/08/09/24</a:t>
            </a:r>
          </a:p>
        </p:txBody>
      </p:sp>
    </p:spTree>
    <p:extLst>
      <p:ext uri="{BB962C8B-B14F-4D97-AF65-F5344CB8AC3E}">
        <p14:creationId xmlns:p14="http://schemas.microsoft.com/office/powerpoint/2010/main" val="3938145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19F3A16-F60D-166D-C7EF-DA33463F88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15161" y="0"/>
            <a:ext cx="7116867" cy="2061102"/>
          </a:xfrm>
        </p:spPr>
        <p:txBody>
          <a:bodyPr/>
          <a:lstStyle/>
          <a:p>
            <a:r>
              <a:rPr lang="nb-NO" dirty="0"/>
              <a:t>Regelverk og kontroll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D9BBD97-5FA3-1ED6-2AA7-FE649FF46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15160" y="2492906"/>
            <a:ext cx="7116868" cy="2625382"/>
          </a:xfrm>
        </p:spPr>
        <p:txBody>
          <a:bodyPr/>
          <a:lstStyle/>
          <a:p>
            <a:r>
              <a:rPr lang="nb-NO" dirty="0"/>
              <a:t>Mange </a:t>
            </a:r>
            <a:r>
              <a:rPr lang="nb-NO" dirty="0" err="1"/>
              <a:t>elsparkesykler</a:t>
            </a:r>
            <a:r>
              <a:rPr lang="nb-NO" dirty="0"/>
              <a:t> fører til utfordringer i trafikkbildet:</a:t>
            </a:r>
          </a:p>
          <a:p>
            <a:r>
              <a:rPr lang="nb-NO" dirty="0"/>
              <a:t>Høy hastighet (20 km/t) på fortau = ulempe for gående.</a:t>
            </a:r>
          </a:p>
          <a:p>
            <a:r>
              <a:rPr lang="nb-NO" dirty="0"/>
              <a:t>Kommuner kan ha egne forskrifter – </a:t>
            </a:r>
            <a:r>
              <a:rPr lang="nb-NO" dirty="0" err="1"/>
              <a:t>geofencing</a:t>
            </a:r>
            <a:r>
              <a:rPr lang="nb-NO" dirty="0"/>
              <a:t>, nattstenging, bruksforbud i travle gågater </a:t>
            </a:r>
            <a:r>
              <a:rPr lang="nb-NO" dirty="0" err="1"/>
              <a:t>etc</a:t>
            </a:r>
            <a:r>
              <a:rPr lang="nb-NO" dirty="0"/>
              <a:t>)</a:t>
            </a:r>
          </a:p>
          <a:p>
            <a:r>
              <a:rPr lang="nb-NO" dirty="0"/>
              <a:t>Hjelm påbudt kun til 15 år.</a:t>
            </a:r>
          </a:p>
          <a:p>
            <a:r>
              <a:rPr lang="nb-NO" dirty="0"/>
              <a:t>Viktige innsatsområder for politiet: Rus og ulovlig høy fart.</a:t>
            </a:r>
          </a:p>
        </p:txBody>
      </p:sp>
      <p:pic>
        <p:nvPicPr>
          <p:cNvPr id="5" name="Bilde 4" descr="Et bilde som inneholder tekst, hjul, plakat, skjermbilde&#10;&#10;Automatisk generert beskrivelse">
            <a:extLst>
              <a:ext uri="{FF2B5EF4-FFF2-40B4-BE49-F238E27FC236}">
                <a16:creationId xmlns:a16="http://schemas.microsoft.com/office/drawing/2014/main" id="{6E293BD2-2992-2FA0-FEE1-68C5AFF21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61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88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43AB34AF-9626-7877-90AA-61CD7968E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0514"/>
            <a:ext cx="12192000" cy="5827486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52B3B32-3DB1-FACA-5744-6DC27065FEF4}"/>
              </a:ext>
            </a:extLst>
          </p:cNvPr>
          <p:cNvSpPr/>
          <p:nvPr/>
        </p:nvSpPr>
        <p:spPr>
          <a:xfrm>
            <a:off x="6936059" y="2542478"/>
            <a:ext cx="5255941" cy="624468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61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DEA8BD39-D8DC-4DF7-ED34-CD332FEB6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8740" y="0"/>
            <a:ext cx="6694520" cy="685800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0CCD1F87-43B8-8DB0-71B2-A52E1EF8FAB2}"/>
              </a:ext>
            </a:extLst>
          </p:cNvPr>
          <p:cNvSpPr txBox="1"/>
          <p:nvPr/>
        </p:nvSpPr>
        <p:spPr>
          <a:xfrm>
            <a:off x="9562030" y="4748825"/>
            <a:ext cx="2144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Faksimile: </a:t>
            </a:r>
            <a:br>
              <a:rPr lang="nb-NO" dirty="0"/>
            </a:br>
            <a:r>
              <a:rPr lang="nb-NO" dirty="0"/>
              <a:t>Stavanger Aftenblad</a:t>
            </a:r>
          </a:p>
          <a:p>
            <a:r>
              <a:rPr lang="nb-NO" dirty="0"/>
              <a:t>02/04/24</a:t>
            </a:r>
          </a:p>
        </p:txBody>
      </p:sp>
    </p:spTree>
    <p:extLst>
      <p:ext uri="{BB962C8B-B14F-4D97-AF65-F5344CB8AC3E}">
        <p14:creationId xmlns:p14="http://schemas.microsoft.com/office/powerpoint/2010/main" val="2312891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59F3525-41D7-459F-18CE-857AEDA51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39343" y="2492907"/>
            <a:ext cx="6792685" cy="2625382"/>
          </a:xfrm>
        </p:spPr>
        <p:txBody>
          <a:bodyPr>
            <a:normAutofit/>
          </a:bodyPr>
          <a:lstStyle/>
          <a:p>
            <a:r>
              <a:rPr lang="nb-NO" dirty="0"/>
              <a:t>Ingen krav til opplæring</a:t>
            </a:r>
          </a:p>
          <a:p>
            <a:r>
              <a:rPr lang="nb-NO" dirty="0"/>
              <a:t>Aldersgrense 12 år</a:t>
            </a:r>
          </a:p>
          <a:p>
            <a:r>
              <a:rPr lang="nb-NO" dirty="0"/>
              <a:t>Tiltak mot de som leier sparkesykkel gjennom utleieselskaper.</a:t>
            </a:r>
          </a:p>
          <a:p>
            <a:r>
              <a:rPr lang="nb-NO" dirty="0"/>
              <a:t>Vanskelig å nå private.</a:t>
            </a:r>
          </a:p>
          <a:p>
            <a:r>
              <a:rPr lang="nb-NO" dirty="0"/>
              <a:t>Bedre etterlevelse av reglene og forståelse for samhandling vil kunne dempe konflikter med andre trafikantgrupper.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0FD2B62-31F2-CE86-9FCD-FCB361C48C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191" y="0"/>
            <a:ext cx="10143837" cy="2061102"/>
          </a:xfrm>
        </p:spPr>
        <p:txBody>
          <a:bodyPr anchor="b">
            <a:normAutofit/>
          </a:bodyPr>
          <a:lstStyle/>
          <a:p>
            <a:r>
              <a:rPr lang="nb-NO" dirty="0"/>
              <a:t>Kompetanse og opplæring</a:t>
            </a:r>
          </a:p>
        </p:txBody>
      </p:sp>
      <p:pic>
        <p:nvPicPr>
          <p:cNvPr id="5" name="Bilde 4" descr="Et bilde som inneholder tegnefilm, klær, clip art&#10;&#10;Automatisk generert beskrivelse">
            <a:extLst>
              <a:ext uri="{FF2B5EF4-FFF2-40B4-BE49-F238E27FC236}">
                <a16:creationId xmlns:a16="http://schemas.microsoft.com/office/drawing/2014/main" id="{0858C0C8-5525-7445-A51A-99FC60A22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62483"/>
            <a:ext cx="4004847" cy="23928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9832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5F19C0-6152-143F-66FE-D4035F0868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Opplæring må til – også i skolen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D0FF15E-0955-E6D0-0A97-D9B36D032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96E46D4-83C5-16BD-6D53-9285E76D6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7939"/>
            <a:ext cx="12192000" cy="385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47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3A05DF-9659-322B-69EC-38950EB7C7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Hvordan møter din kommune utfordringen rundt små elektriske motorvogner (</a:t>
            </a:r>
            <a:r>
              <a:rPr lang="nb-NO" dirty="0" err="1"/>
              <a:t>elsparkesykkel</a:t>
            </a:r>
            <a:r>
              <a:rPr lang="nb-NO" dirty="0"/>
              <a:t>).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F039155-A649-8A96-7E66-253FD5C93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dirty="0"/>
              <a:t>- Regler for skoleelever?</a:t>
            </a:r>
          </a:p>
          <a:p>
            <a:pPr marL="342900" indent="-342900">
              <a:buFontTx/>
              <a:buChar char="-"/>
            </a:pPr>
            <a:r>
              <a:rPr lang="nb-NO" dirty="0"/>
              <a:t>Regler for ansatte?</a:t>
            </a:r>
          </a:p>
          <a:p>
            <a:pPr marL="342900" indent="-342900">
              <a:buFontTx/>
              <a:buChar char="-"/>
            </a:pPr>
            <a:r>
              <a:rPr lang="nb-NO" dirty="0"/>
              <a:t>Utleiesykler?</a:t>
            </a:r>
          </a:p>
        </p:txBody>
      </p:sp>
    </p:spTree>
    <p:extLst>
      <p:ext uri="{BB962C8B-B14F-4D97-AF65-F5344CB8AC3E}">
        <p14:creationId xmlns:p14="http://schemas.microsoft.com/office/powerpoint/2010/main" val="2506513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53A9A0-E919-4AC0-E9B6-7E78EFD2CD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err="1"/>
              <a:t>Elsparkesykler</a:t>
            </a:r>
            <a:r>
              <a:rPr lang="nb-NO" dirty="0"/>
              <a:t> – herlig </a:t>
            </a:r>
            <a:r>
              <a:rPr lang="nb-NO" dirty="0" err="1"/>
              <a:t>herlig</a:t>
            </a:r>
            <a:r>
              <a:rPr lang="nb-NO" dirty="0"/>
              <a:t>, men farlig </a:t>
            </a:r>
            <a:r>
              <a:rPr lang="nb-NO" dirty="0" err="1"/>
              <a:t>farlig</a:t>
            </a:r>
            <a:r>
              <a:rPr lang="nb-NO" dirty="0"/>
              <a:t>. Eller?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5D688F4-8177-1364-0D6B-27C72B68A6E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Fordeler og ulemper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Mennesket og </a:t>
            </a:r>
            <a:r>
              <a:rPr lang="nb-NO" dirty="0" err="1"/>
              <a:t>elsparkesykkelen</a:t>
            </a: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Kjøretøyet i seg selv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95907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bilde 8" descr="Et bilde som inneholder Landkjøretøy, kjøretøy, utendørs, vei&#10;&#10;Automatisk generert beskrivelse">
            <a:extLst>
              <a:ext uri="{FF2B5EF4-FFF2-40B4-BE49-F238E27FC236}">
                <a16:creationId xmlns:a16="http://schemas.microsoft.com/office/drawing/2014/main" id="{A759ED77-4449-CF0A-F380-445BA2C2E39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5CF4E56-7B6F-710F-CF30-93E7A4FB6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bg2"/>
                </a:solidFill>
              </a:rPr>
              <a:t>Takk for meg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13D806F8-F582-4E36-7A94-13E2862D161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962073"/>
            <a:ext cx="12192000" cy="1895927"/>
            <a:chOff x="0" y="4962073"/>
            <a:chExt cx="12192000" cy="1895927"/>
          </a:xfrm>
        </p:grpSpPr>
        <p:cxnSp>
          <p:nvCxnSpPr>
            <p:cNvPr id="4" name="Rett linje 3">
              <a:extLst>
                <a:ext uri="{FF2B5EF4-FFF2-40B4-BE49-F238E27FC236}">
                  <a16:creationId xmlns:a16="http://schemas.microsoft.com/office/drawing/2014/main" id="{F958CD8D-BD50-63E4-56EA-C765A2CC0AEF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0" y="6071849"/>
              <a:ext cx="12192000" cy="786151"/>
            </a:xfrm>
            <a:prstGeom prst="line">
              <a:avLst/>
            </a:prstGeom>
            <a:ln w="15875">
              <a:solidFill>
                <a:srgbClr val="A4CD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Bilde 4">
              <a:extLst>
                <a:ext uri="{FF2B5EF4-FFF2-40B4-BE49-F238E27FC236}">
                  <a16:creationId xmlns:a16="http://schemas.microsoft.com/office/drawing/2014/main" id="{827F96D6-4C9F-6E1B-02C9-D9DB46308B4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14971" y="5744227"/>
              <a:ext cx="887505" cy="887505"/>
            </a:xfrm>
            <a:prstGeom prst="rect">
              <a:avLst/>
            </a:prstGeom>
          </p:spPr>
        </p:pic>
        <p:cxnSp>
          <p:nvCxnSpPr>
            <p:cNvPr id="6" name="Rett linje 5">
              <a:extLst>
                <a:ext uri="{FF2B5EF4-FFF2-40B4-BE49-F238E27FC236}">
                  <a16:creationId xmlns:a16="http://schemas.microsoft.com/office/drawing/2014/main" id="{B50863B2-F43E-DDBC-00C3-8BB7203877C0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H="1">
              <a:off x="8452624" y="4962073"/>
              <a:ext cx="3739376" cy="1895927"/>
            </a:xfrm>
            <a:prstGeom prst="line">
              <a:avLst/>
            </a:prstGeom>
            <a:ln w="15875">
              <a:solidFill>
                <a:srgbClr val="CCD4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52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61FB51-5C78-4B80-063C-E9C125E44F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192" y="0"/>
            <a:ext cx="5496836" cy="2061102"/>
          </a:xfrm>
        </p:spPr>
        <p:txBody>
          <a:bodyPr/>
          <a:lstStyle/>
          <a:p>
            <a:r>
              <a:rPr lang="nb-NO" dirty="0"/>
              <a:t>Det geniale med </a:t>
            </a:r>
            <a:r>
              <a:rPr lang="nb-NO" dirty="0" err="1"/>
              <a:t>elsparkesykler</a:t>
            </a:r>
            <a:endParaRPr lang="nb-NO" dirty="0"/>
          </a:p>
        </p:txBody>
      </p:sp>
      <p:pic>
        <p:nvPicPr>
          <p:cNvPr id="5" name="Bilde 4" descr="Et bilde som inneholder utendørs, sky, plante, hjul&#10;&#10;Automatisk generert beskrivelse">
            <a:extLst>
              <a:ext uri="{FF2B5EF4-FFF2-40B4-BE49-F238E27FC236}">
                <a16:creationId xmlns:a16="http://schemas.microsoft.com/office/drawing/2014/main" id="{3A7F765C-F883-B176-2380-DCB89E9F9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430D5ABD-96F4-A49E-A4EA-0A42C34EA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2492375"/>
            <a:ext cx="5235575" cy="3190670"/>
          </a:xfrm>
        </p:spPr>
        <p:txBody>
          <a:bodyPr>
            <a:normAutofit lnSpcReduction="10000"/>
          </a:bodyPr>
          <a:lstStyle>
            <a:defPPr>
              <a:defRPr lang="nb-NO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dirty="0"/>
              <a:t>Enkelt fremkomstmiddel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dirty="0"/>
              <a:t>Lett tilgjengelig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dirty="0"/>
              <a:t>Tid- og kostnadsbesparende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dirty="0"/>
              <a:t>Økonomisk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dirty="0"/>
              <a:t>Dør-dør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dirty="0"/>
              <a:t>Miljøvennlig (?)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dirty="0"/>
              <a:t>Artig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dirty="0"/>
              <a:t>Seriøse aktører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846188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61FB51-5C78-4B80-063C-E9C125E44F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089" y="29497"/>
            <a:ext cx="5496836" cy="2061102"/>
          </a:xfrm>
        </p:spPr>
        <p:txBody>
          <a:bodyPr/>
          <a:lstStyle/>
          <a:p>
            <a:r>
              <a:rPr lang="nb-NO" dirty="0"/>
              <a:t>Det dumme med </a:t>
            </a:r>
            <a:r>
              <a:rPr lang="nb-NO" dirty="0" err="1"/>
              <a:t>elsparkesykler</a:t>
            </a:r>
            <a:endParaRPr lang="nb-NO" dirty="0"/>
          </a:p>
        </p:txBody>
      </p:sp>
      <p:pic>
        <p:nvPicPr>
          <p:cNvPr id="5" name="Bilde 4" descr="Et bilde som inneholder utendørs, sky, plante, hjul&#10;&#10;Automatisk generert beskrivelse">
            <a:extLst>
              <a:ext uri="{FF2B5EF4-FFF2-40B4-BE49-F238E27FC236}">
                <a16:creationId xmlns:a16="http://schemas.microsoft.com/office/drawing/2014/main" id="{3A7F765C-F883-B176-2380-DCB89E9F9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430D5ABD-96F4-A49E-A4EA-0A42C34EA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089" y="2403884"/>
            <a:ext cx="5235575" cy="3633122"/>
          </a:xfrm>
        </p:spPr>
        <p:txBody>
          <a:bodyPr>
            <a:normAutofit lnSpcReduction="10000"/>
          </a:bodyPr>
          <a:lstStyle>
            <a:defPPr>
              <a:defRPr lang="nb-NO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Folkehelseproblem:</a:t>
            </a:r>
          </a:p>
          <a:p>
            <a:pPr marL="952485" lvl="1" indent="-342900">
              <a:buFont typeface="Arial" panose="020B0604020202020204" pitchFamily="34" charset="0"/>
              <a:buChar char="•"/>
            </a:pPr>
            <a:r>
              <a:rPr lang="nb-NO" dirty="0"/>
              <a:t>Mindre bevegelse</a:t>
            </a:r>
          </a:p>
          <a:p>
            <a:pPr marL="952485" lvl="1" indent="-342900">
              <a:buFont typeface="Arial" panose="020B0604020202020204" pitchFamily="34" charset="0"/>
              <a:buChar char="•"/>
            </a:pPr>
            <a:r>
              <a:rPr lang="nb-NO" dirty="0"/>
              <a:t>Mange skader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Konfliktfylte forhold med andre trafikanter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Estetisk problematisk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Aldersgrense?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Ikke lovlig i fylla – men brukes likevel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Klassifisering til motorvogn</a:t>
            </a:r>
          </a:p>
          <a:p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695682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tekst, kjøretøy, Landkjøretøy, brannkonstabel&#10;&#10;Automatisk generert beskrivelse">
            <a:extLst>
              <a:ext uri="{FF2B5EF4-FFF2-40B4-BE49-F238E27FC236}">
                <a16:creationId xmlns:a16="http://schemas.microsoft.com/office/drawing/2014/main" id="{56D04D0E-A7B6-EC5E-7088-8938099CB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463" y="0"/>
            <a:ext cx="7708605" cy="6858000"/>
          </a:xfrm>
          <a:prstGeom prst="rect">
            <a:avLst/>
          </a:prstGeom>
        </p:spPr>
      </p:pic>
      <p:pic>
        <p:nvPicPr>
          <p:cNvPr id="5" name="Bilde 4" descr="Et bilde som inneholder tekst, Font, skjermbilde, algebra&#10;&#10;Automatisk generert beskrivelse">
            <a:extLst>
              <a:ext uri="{FF2B5EF4-FFF2-40B4-BE49-F238E27FC236}">
                <a16:creationId xmlns:a16="http://schemas.microsoft.com/office/drawing/2014/main" id="{5C78861B-7B37-4F9A-59B1-23597244D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913" y="5029899"/>
            <a:ext cx="6537254" cy="1430299"/>
          </a:xfrm>
          <a:prstGeom prst="rect">
            <a:avLst/>
          </a:prstGeom>
        </p:spPr>
      </p:pic>
      <p:sp>
        <p:nvSpPr>
          <p:cNvPr id="8" name="Tittel 1">
            <a:extLst>
              <a:ext uri="{FF2B5EF4-FFF2-40B4-BE49-F238E27FC236}">
                <a16:creationId xmlns:a16="http://schemas.microsoft.com/office/drawing/2014/main" id="{E980DA29-5885-4F7F-160D-99AD5984C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191" y="0"/>
            <a:ext cx="10143837" cy="2061102"/>
          </a:xfrm>
        </p:spPr>
        <p:txBody>
          <a:bodyPr/>
          <a:lstStyle/>
          <a:p>
            <a:r>
              <a:rPr lang="nb-NO" dirty="0"/>
              <a:t>…OG….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C820FE01-2A57-B1C9-DE17-6467D7B71370}"/>
              </a:ext>
            </a:extLst>
          </p:cNvPr>
          <p:cNvSpPr txBox="1"/>
          <p:nvPr/>
        </p:nvSpPr>
        <p:spPr>
          <a:xfrm>
            <a:off x="10554068" y="4196734"/>
            <a:ext cx="1151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Faksimile: an.no</a:t>
            </a:r>
          </a:p>
          <a:p>
            <a:r>
              <a:rPr lang="nb-NO" dirty="0"/>
              <a:t>24/08/24</a:t>
            </a:r>
          </a:p>
        </p:txBody>
      </p:sp>
    </p:spTree>
    <p:extLst>
      <p:ext uri="{BB962C8B-B14F-4D97-AF65-F5344CB8AC3E}">
        <p14:creationId xmlns:p14="http://schemas.microsoft.com/office/powerpoint/2010/main" val="267209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kjermopptak 2024-08-27 191513">
            <a:hlinkClick r:id="" action="ppaction://media"/>
            <a:extLst>
              <a:ext uri="{FF2B5EF4-FFF2-40B4-BE49-F238E27FC236}">
                <a16:creationId xmlns:a16="http://schemas.microsoft.com/office/drawing/2014/main" id="{EA6772D8-6527-C28A-BE86-91C36B66F9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4225" y="0"/>
            <a:ext cx="5541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3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0E89E5-5527-6B90-E86C-BF085286B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0598" y="0"/>
            <a:ext cx="6901430" cy="2061102"/>
          </a:xfrm>
        </p:spPr>
        <p:txBody>
          <a:bodyPr/>
          <a:lstStyle/>
          <a:p>
            <a:r>
              <a:rPr lang="nb-NO" dirty="0"/>
              <a:t>Hva er det med kjøretøyet?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7B41956-EA2E-AD2A-24E8-3A962D509F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0598" y="2492906"/>
            <a:ext cx="6901430" cy="2625382"/>
          </a:xfrm>
        </p:spPr>
        <p:txBody>
          <a:bodyPr/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nb-NO" dirty="0"/>
              <a:t>Små (og lette) hjul – lav gyroeffekt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nb-NO" dirty="0"/>
              <a:t>Liten masse – redusert stabilitet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nb-NO" dirty="0"/>
              <a:t>Lavt tyngdepunkt i utgangspunktet - med et menneske oppå blir tyngdepunktet høyt.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nb-NO" dirty="0"/>
              <a:t>Faren for velt øker med høyere tyngdepunkt og to på en sykkel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9C71373-3107-A7E9-BBAE-ED90907829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076" b="10076"/>
          <a:stretch/>
        </p:blipFill>
        <p:spPr>
          <a:xfrm rot="5400000">
            <a:off x="-1375508" y="1375508"/>
            <a:ext cx="6858000" cy="41069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0063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1B7AC9-7A10-DA7A-D9B4-B4588F60B9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192" y="0"/>
            <a:ext cx="5646242" cy="2061102"/>
          </a:xfrm>
        </p:spPr>
        <p:txBody>
          <a:bodyPr/>
          <a:lstStyle/>
          <a:p>
            <a:r>
              <a:rPr lang="nb-NO" dirty="0"/>
              <a:t>Hva er det med kjøretøyet?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8BA77CA-814E-7F8B-1E7D-03CA802DA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88192" y="2492906"/>
            <a:ext cx="5646242" cy="2625382"/>
          </a:xfrm>
        </p:spPr>
        <p:txBody>
          <a:bodyPr/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nb-NO" dirty="0"/>
              <a:t>Liten helningsvinkel på gaffelen – Hjulvinkelen gjør </a:t>
            </a:r>
            <a:r>
              <a:rPr lang="nb-NO" dirty="0" err="1"/>
              <a:t>elsparkesykkelen</a:t>
            </a:r>
            <a:r>
              <a:rPr lang="nb-NO" dirty="0"/>
              <a:t> «direkte» og følsom på styringen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nb-NO" dirty="0"/>
              <a:t>Bremsene er ikke alltid dimensjonert for vekten av en voksen</a:t>
            </a:r>
          </a:p>
          <a:p>
            <a:endParaRPr lang="nb-NO" dirty="0"/>
          </a:p>
        </p:txBody>
      </p:sp>
      <p:pic>
        <p:nvPicPr>
          <p:cNvPr id="4" name="Bilde 3" descr="Et bilde som inneholder tre, utendørs, bakke, transport&#10;&#10;Automatisk generert beskrivelse">
            <a:extLst>
              <a:ext uri="{FF2B5EF4-FFF2-40B4-BE49-F238E27FC236}">
                <a16:creationId xmlns:a16="http://schemas.microsoft.com/office/drawing/2014/main" id="{EC79FEB6-0E2A-895F-49BC-FF5539B2B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C773544-F5A8-04B6-694F-B60F4885F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9374" y="4216912"/>
            <a:ext cx="3993435" cy="1802751"/>
          </a:xfrm>
          <a:custGeom>
            <a:avLst/>
            <a:gdLst/>
            <a:ahLst/>
            <a:cxnLst/>
            <a:rect l="l" t="t" r="r" b="b"/>
            <a:pathLst>
              <a:path w="10580201" h="2957472">
                <a:moveTo>
                  <a:pt x="88961" y="0"/>
                </a:moveTo>
                <a:lnTo>
                  <a:pt x="10491240" y="0"/>
                </a:lnTo>
                <a:cubicBezTo>
                  <a:pt x="10540372" y="0"/>
                  <a:pt x="10580201" y="39829"/>
                  <a:pt x="10580201" y="88961"/>
                </a:cubicBezTo>
                <a:lnTo>
                  <a:pt x="10580201" y="2868511"/>
                </a:lnTo>
                <a:cubicBezTo>
                  <a:pt x="10580201" y="2917643"/>
                  <a:pt x="10540372" y="2957472"/>
                  <a:pt x="10491240" y="2957472"/>
                </a:cubicBezTo>
                <a:lnTo>
                  <a:pt x="88961" y="2957472"/>
                </a:lnTo>
                <a:cubicBezTo>
                  <a:pt x="39829" y="2957472"/>
                  <a:pt x="0" y="2917643"/>
                  <a:pt x="0" y="2868511"/>
                </a:cubicBezTo>
                <a:lnTo>
                  <a:pt x="0" y="88961"/>
                </a:lnTo>
                <a:cubicBezTo>
                  <a:pt x="0" y="39829"/>
                  <a:pt x="39829" y="0"/>
                  <a:pt x="8896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5B931C73-CB3C-8602-CB1E-00388531E969}"/>
              </a:ext>
            </a:extLst>
          </p:cNvPr>
          <p:cNvSpPr txBox="1"/>
          <p:nvPr/>
        </p:nvSpPr>
        <p:spPr>
          <a:xfrm>
            <a:off x="1759374" y="6140702"/>
            <a:ext cx="4503878" cy="1027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b-NO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59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/>
              <a:t>Castervinkel</a:t>
            </a:r>
            <a:r>
              <a:rPr lang="en-US" sz="1800" dirty="0"/>
              <a:t>: </a:t>
            </a:r>
            <a:r>
              <a:rPr lang="en-US" sz="1800" dirty="0" err="1"/>
              <a:t>Hjulopphengets</a:t>
            </a:r>
            <a:r>
              <a:rPr lang="en-US" sz="1800" dirty="0"/>
              <a:t> </a:t>
            </a:r>
            <a:r>
              <a:rPr lang="en-US" sz="1800" dirty="0" err="1"/>
              <a:t>vinkel</a:t>
            </a:r>
            <a:r>
              <a:rPr lang="en-US" sz="1800" dirty="0"/>
              <a:t> i forhold </a:t>
            </a:r>
            <a:r>
              <a:rPr lang="en-US" sz="1800" dirty="0" err="1"/>
              <a:t>til</a:t>
            </a:r>
            <a:r>
              <a:rPr lang="en-US" sz="1800" dirty="0"/>
              <a:t> </a:t>
            </a:r>
            <a:r>
              <a:rPr lang="en-US" sz="1800" dirty="0" err="1"/>
              <a:t>loddlinjen</a:t>
            </a:r>
            <a:endParaRPr lang="en-US" sz="1800" dirty="0"/>
          </a:p>
        </p:txBody>
      </p:sp>
      <p:cxnSp>
        <p:nvCxnSpPr>
          <p:cNvPr id="7" name="Rett pil 17">
            <a:extLst>
              <a:ext uri="{FF2B5EF4-FFF2-40B4-BE49-F238E27FC236}">
                <a16:creationId xmlns:a16="http://schemas.microsoft.com/office/drawing/2014/main" id="{9B5189E4-81C6-7C60-0A39-D9DAF40DB028}"/>
              </a:ext>
            </a:extLst>
          </p:cNvPr>
          <p:cNvCxnSpPr>
            <a:cxnSpLocks/>
          </p:cNvCxnSpPr>
          <p:nvPr/>
        </p:nvCxnSpPr>
        <p:spPr>
          <a:xfrm flipV="1">
            <a:off x="7418498" y="1748914"/>
            <a:ext cx="1558496" cy="4562732"/>
          </a:xfrm>
          <a:prstGeom prst="straightConnector1">
            <a:avLst/>
          </a:prstGeom>
          <a:ln w="571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2E918749-91BB-A0B6-CDA3-8EDDD9B5A137}"/>
              </a:ext>
            </a:extLst>
          </p:cNvPr>
          <p:cNvCxnSpPr>
            <a:cxnSpLocks/>
          </p:cNvCxnSpPr>
          <p:nvPr/>
        </p:nvCxnSpPr>
        <p:spPr>
          <a:xfrm flipV="1">
            <a:off x="7619682" y="1529581"/>
            <a:ext cx="0" cy="4782064"/>
          </a:xfrm>
          <a:prstGeom prst="line">
            <a:avLst/>
          </a:prstGeom>
          <a:ln w="571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9059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5C92B8E-B2A6-EC99-3485-D50B3CA99E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Kort om utviklingen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AF07FAD-B71A-DB9D-1483-E0DAD06138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88192" y="2492906"/>
            <a:ext cx="6104706" cy="262538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Økt popularitet siden 2019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Tidlig rapportert om svært høye ulykkestall (Oslo skadelegevakt)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Lovverket strammet inn – reklassifisert som «liten elektrisk motorvogn»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Færre skader i 2023</a:t>
            </a:r>
          </a:p>
        </p:txBody>
      </p:sp>
      <p:pic>
        <p:nvPicPr>
          <p:cNvPr id="5" name="Bilde 4" descr="Et bilde som inneholder utendørs, tre, Trafikkskilt, skilt&#10;&#10;Automatisk generert beskrivelse">
            <a:extLst>
              <a:ext uri="{FF2B5EF4-FFF2-40B4-BE49-F238E27FC236}">
                <a16:creationId xmlns:a16="http://schemas.microsoft.com/office/drawing/2014/main" id="{384CC854-2194-580E-64CE-81ACA4683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288" t="36541" r="8412" b="2"/>
          <a:stretch/>
        </p:blipFill>
        <p:spPr>
          <a:xfrm rot="5400000">
            <a:off x="6595677" y="1261677"/>
            <a:ext cx="6857999" cy="433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729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Trygg Trafikk profilfarg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4CDF1"/>
      </a:accent1>
      <a:accent2>
        <a:srgbClr val="CCD436"/>
      </a:accent2>
      <a:accent3>
        <a:srgbClr val="59A888"/>
      </a:accent3>
      <a:accent4>
        <a:srgbClr val="37A1DF"/>
      </a:accent4>
      <a:accent5>
        <a:srgbClr val="755298"/>
      </a:accent5>
      <a:accent6>
        <a:srgbClr val="C83575"/>
      </a:accent6>
      <a:hlink>
        <a:srgbClr val="7A879A"/>
      </a:hlink>
      <a:folHlink>
        <a:srgbClr val="954F72"/>
      </a:folHlink>
    </a:clrScheme>
    <a:fontScheme name="Trygg Trafikk skrift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 ultimate" id="{BFEE181F-A45D-441A-9691-9D0CA3F747E7}" vid="{AB08595F-D837-43F1-8B89-F35D75A0AE25}"/>
    </a:ext>
  </a:extLst>
</a:theme>
</file>

<file path=ppt/theme/theme2.xml><?xml version="1.0" encoding="utf-8"?>
<a:theme xmlns:a="http://schemas.openxmlformats.org/drawingml/2006/main" name="Office-tema 2013 –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8b88a23-5394-4599-ab65-08411623df25" xsi:nil="true"/>
    <lcf76f155ced4ddcb4097134ff3c332f xmlns="517af9e6-e4f3-4e39-a4b7-e5d25c117202">
      <Terms xmlns="http://schemas.microsoft.com/office/infopath/2007/PartnerControls"/>
    </lcf76f155ced4ddcb4097134ff3c332f>
    <SharedWithUsers xmlns="38b88a23-5394-4599-ab65-08411623df25">
      <UserInfo>
        <DisplayName>Cecilie Bryner</DisplayName>
        <AccountId>99</AccountId>
        <AccountType/>
      </UserInfo>
      <UserInfo>
        <DisplayName>Siw P. Didriksen</DisplayName>
        <AccountId>35</AccountId>
        <AccountType/>
      </UserInfo>
      <UserInfo>
        <DisplayName>Kari Vassbotn</DisplayName>
        <AccountId>12</AccountId>
        <AccountType/>
      </UserInfo>
    </SharedWithUsers>
    <Handlingsplan_x002d_periode xmlns="517af9e6-e4f3-4e39-a4b7-e5d25c117202" xsi:nil="true"/>
    <Kryss_x0020_for_x0020_ferdig xmlns="517af9e6-e4f3-4e39-a4b7-e5d25c117202">false</Kryss_x0020_for_x0020_ferdig>
    <Godkjenning_x002f_regodkjenning xmlns="517af9e6-e4f3-4e39-a4b7-e5d25c117202" xsi:nil="true"/>
    <Kommune xmlns="517af9e6-e4f3-4e39-a4b7-e5d25c117202" xsi:nil="true"/>
    <i4d20636661f43e8bdb0e279c915f1f2 xmlns="517af9e6-e4f3-4e39-a4b7-e5d25c117202">
      <Terms xmlns="http://schemas.microsoft.com/office/infopath/2007/PartnerControls"/>
    </i4d20636661f43e8bdb0e279c915f1f2>
    <Dato xmlns="517af9e6-e4f3-4e39-a4b7-e5d25c11720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904522E9A8E79448457709021BD8B53" ma:contentTypeVersion="26" ma:contentTypeDescription="Opprett et nytt dokument." ma:contentTypeScope="" ma:versionID="5cfe1ca9c0dc68fb70b7e7bab211ec1d">
  <xsd:schema xmlns:xsd="http://www.w3.org/2001/XMLSchema" xmlns:xs="http://www.w3.org/2001/XMLSchema" xmlns:p="http://schemas.microsoft.com/office/2006/metadata/properties" xmlns:ns2="517af9e6-e4f3-4e39-a4b7-e5d25c117202" xmlns:ns3="38b88a23-5394-4599-ab65-08411623df25" targetNamespace="http://schemas.microsoft.com/office/2006/metadata/properties" ma:root="true" ma:fieldsID="edff2e46f99b7a7d09a3e559659f78ef" ns2:_="" ns3:_="">
    <xsd:import namespace="517af9e6-e4f3-4e39-a4b7-e5d25c117202"/>
    <xsd:import namespace="38b88a23-5394-4599-ab65-08411623df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i4d20636661f43e8bdb0e279c915f1f2" minOccurs="0"/>
                <xsd:element ref="ns3:TaxCatchAll" minOccurs="0"/>
                <xsd:element ref="ns2:Handlingsplan_x002d_periode" minOccurs="0"/>
                <xsd:element ref="ns2:Kryss_x0020_for_x0020_ferdig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2:Godkjenning_x002f_regodkjenning" minOccurs="0"/>
                <xsd:element ref="ns2:Kommune" minOccurs="0"/>
                <xsd:element ref="ns2:Dato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7af9e6-e4f3-4e39-a4b7-e5d25c1172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i4d20636661f43e8bdb0e279c915f1f2" ma:index="15" nillable="true" ma:taxonomy="true" ma:internalName="i4d20636661f43e8bdb0e279c915f1f2" ma:taxonomyFieldName="Region" ma:displayName="Avdeling" ma:default="" ma:fieldId="{24d20636-661f-43e8-bdb0-e279c915f1f2}" ma:sspId="5ca80099-bb5d-4fbd-94e0-65e3f179054a" ma:termSetId="45a750b6-c04e-4a8d-a6ab-27bf0f87c42d" ma:anchorId="5415b014-7884-4f50-95de-c2e5ebe2eeaf" ma:open="false" ma:isKeyword="false">
      <xsd:complexType>
        <xsd:sequence>
          <xsd:element ref="pc:Terms" minOccurs="0" maxOccurs="1"/>
        </xsd:sequence>
      </xsd:complexType>
    </xsd:element>
    <xsd:element name="Handlingsplan_x002d_periode" ma:index="17" nillable="true" ma:displayName="Handlingsplan-periode" ma:format="RadioButtons" ma:internalName="Handlingsplan_x002d_periode">
      <xsd:simpleType>
        <xsd:restriction base="dms:Choice">
          <xsd:enumeration value="2022-23"/>
          <xsd:enumeration value="2024-25"/>
          <xsd:enumeration value="2026-27"/>
          <xsd:enumeration value="2028-29"/>
        </xsd:restriction>
      </xsd:simpleType>
    </xsd:element>
    <xsd:element name="Kryss_x0020_for_x0020_ferdig" ma:index="18" nillable="true" ma:displayName="Kryss for ferdig" ma:default="0" ma:internalName="Kryss_x0020_for_x0020_ferdig">
      <xsd:simpleType>
        <xsd:restriction base="dms:Boolea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Bildemerkelapper" ma:readOnly="false" ma:fieldId="{5cf76f15-5ced-4ddc-b409-7134ff3c332f}" ma:taxonomyMulti="true" ma:sspId="5ca80099-bb5d-4fbd-94e0-65e3f17905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Godkjenning_x002f_regodkjenning" ma:index="27" nillable="true" ma:displayName="Godkjenning / regodkjenning" ma:format="Dropdown" ma:internalName="Godkjenning_x002f_regodkjenning">
      <xsd:simpleType>
        <xsd:restriction base="dms:Text">
          <xsd:maxLength value="255"/>
        </xsd:restriction>
      </xsd:simpleType>
    </xsd:element>
    <xsd:element name="Kommune" ma:index="28" nillable="true" ma:displayName="Fylke" ma:internalName="Kommun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gder"/>
                    <xsd:enumeration value="Akershus"/>
                    <xsd:enumeration value="Buskerud"/>
                    <xsd:enumeration value="Finnmark"/>
                    <xsd:enumeration value="Innlandet"/>
                    <xsd:enumeration value="Møre og Romsdal"/>
                    <xsd:enumeration value="Nordland"/>
                    <xsd:enumeration value="Oslo"/>
                    <xsd:enumeration value="Rogaland"/>
                    <xsd:enumeration value="Telemark"/>
                    <xsd:enumeration value="Troms"/>
                    <xsd:enumeration value="Trøndelag"/>
                    <xsd:enumeration value="Vestfold"/>
                    <xsd:enumeration value="Vestland"/>
                    <xsd:enumeration value="Østfold"/>
                  </xsd:restriction>
                </xsd:simpleType>
              </xsd:element>
            </xsd:sequence>
          </xsd:extension>
        </xsd:complexContent>
      </xsd:complexType>
    </xsd:element>
    <xsd:element name="Dato" ma:index="29" nillable="true" ma:displayName="Dato " ma:format="DateOnly" ma:internalName="Dato">
      <xsd:simpleType>
        <xsd:restriction base="dms:DateTime"/>
      </xsd:simple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3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b88a23-5394-4599-ab65-08411623df2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d0d01cd6-d00c-40ba-8176-6076b0e376f4}" ma:internalName="TaxCatchAll" ma:showField="CatchAllData" ma:web="38b88a23-5394-4599-ab65-08411623df2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C7DEBB-8791-4358-8C1C-3E79D141812D}">
  <ds:schemaRefs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  <ds:schemaRef ds:uri="http://purl.org/dc/terms/"/>
    <ds:schemaRef ds:uri="http://schemas.microsoft.com/office/2006/metadata/properties"/>
    <ds:schemaRef ds:uri="http://schemas.openxmlformats.org/package/2006/metadata/core-properties"/>
    <ds:schemaRef ds:uri="38b88a23-5394-4599-ab65-08411623df25"/>
    <ds:schemaRef ds:uri="517af9e6-e4f3-4e39-a4b7-e5d25c117202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F44E5938-E3CE-4D9A-9059-1CBFC64AE5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17af9e6-e4f3-4e39-a4b7-e5d25c117202"/>
    <ds:schemaRef ds:uri="38b88a23-5394-4599-ab65-08411623df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77A4489-CE3B-45B2-BA38-FE2FAFCB334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 ultimate</Template>
  <TotalTime>1645</TotalTime>
  <Words>562</Words>
  <Application>Microsoft Office PowerPoint</Application>
  <PresentationFormat>Widescreen</PresentationFormat>
  <Paragraphs>86</Paragraphs>
  <Slides>20</Slides>
  <Notes>0</Notes>
  <HiddenSlides>0</HiddenSlides>
  <MMClips>1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20</vt:i4>
      </vt:variant>
    </vt:vector>
  </HeadingPairs>
  <TitlesOfParts>
    <vt:vector size="24" baseType="lpstr">
      <vt:lpstr>Arial</vt:lpstr>
      <vt:lpstr>Calibri</vt:lpstr>
      <vt:lpstr>Segoe UI</vt:lpstr>
      <vt:lpstr>Office-tema</vt:lpstr>
      <vt:lpstr>Til glede  og besvær</vt:lpstr>
      <vt:lpstr>Elsparkesykler – herlig herlig, men farlig farlig. Eller?</vt:lpstr>
      <vt:lpstr>Det geniale med elsparkesykler</vt:lpstr>
      <vt:lpstr>Det dumme med elsparkesykler</vt:lpstr>
      <vt:lpstr>…OG….</vt:lpstr>
      <vt:lpstr>PowerPoint-presentasjon</vt:lpstr>
      <vt:lpstr>Hva er det med kjøretøyet?</vt:lpstr>
      <vt:lpstr>Hva er det med kjøretøyet?</vt:lpstr>
      <vt:lpstr>Kort om utviklingen</vt:lpstr>
      <vt:lpstr>Ulykkesrisiko</vt:lpstr>
      <vt:lpstr>Underrapportering</vt:lpstr>
      <vt:lpstr>Ulykkestyper og skadegrad</vt:lpstr>
      <vt:lpstr>Ruskjøring</vt:lpstr>
      <vt:lpstr>Regelverk og kontroll</vt:lpstr>
      <vt:lpstr>PowerPoint-presentasjon</vt:lpstr>
      <vt:lpstr>PowerPoint-presentasjon</vt:lpstr>
      <vt:lpstr>Kompetanse og opplæring</vt:lpstr>
      <vt:lpstr>Opplæring må til – også i skolen</vt:lpstr>
      <vt:lpstr>Hvordan møter din kommune utfordringen rundt små elektriske motorvogner (elsparkesykkel).</vt:lpstr>
      <vt:lpstr>Takk for meg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Kari Vassbotn</dc:creator>
  <cp:lastModifiedBy>Kari Vassbotn</cp:lastModifiedBy>
  <cp:revision>2</cp:revision>
  <dcterms:created xsi:type="dcterms:W3CDTF">2024-08-27T16:52:23Z</dcterms:created>
  <dcterms:modified xsi:type="dcterms:W3CDTF">2024-09-10T10:18:28Z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0x0101003904522E9A8E79448457709021BD8B53</vt:lpwstr>
  </property>
  <property fmtid="{D5CDD505-2E9C-101B-9397-08002B2CF9AE}" pid="3" name="MediaServiceImageTags">
    <vt:lpwstr/>
  </property>
  <property fmtid="{D5CDD505-2E9C-101B-9397-08002B2CF9AE}" pid="4" name="Region">
    <vt:lpwstr/>
  </property>
</Properties>
</file>