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5"/>
  </p:notesMasterIdLst>
  <p:sldIdLst>
    <p:sldId id="355" r:id="rId5"/>
    <p:sldId id="390" r:id="rId6"/>
    <p:sldId id="379" r:id="rId7"/>
    <p:sldId id="411" r:id="rId8"/>
    <p:sldId id="380" r:id="rId9"/>
    <p:sldId id="385" r:id="rId10"/>
    <p:sldId id="386" r:id="rId11"/>
    <p:sldId id="387" r:id="rId12"/>
    <p:sldId id="388" r:id="rId13"/>
    <p:sldId id="3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888"/>
    <a:srgbClr val="3C3D43"/>
    <a:srgbClr val="C83575"/>
    <a:srgbClr val="294C98"/>
    <a:srgbClr val="F26B29"/>
    <a:srgbClr val="CCD436"/>
    <a:srgbClr val="A4CDF1"/>
    <a:srgbClr val="D4D0CA"/>
    <a:srgbClr val="7A879A"/>
    <a:srgbClr val="C42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06ECA-57B6-4A6A-868C-33D78EC57678}" v="26" dt="2024-09-11T21:26:31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869" autoAdjust="0"/>
  </p:normalViewPr>
  <p:slideViewPr>
    <p:cSldViewPr snapToGrid="0">
      <p:cViewPr varScale="1">
        <p:scale>
          <a:sx n="47" d="100"/>
          <a:sy n="47" d="100"/>
        </p:scale>
        <p:origin x="19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Schou Bakos" userId="a4ae2992-3dfa-4e36-985f-0866846b3784" providerId="ADAL" clId="{52F06ECA-57B6-4A6A-868C-33D78EC57678}"/>
    <pc:docChg chg="undo custSel addSld delSld modSld sldOrd modMainMaster">
      <pc:chgData name="Marianne Schou Bakos" userId="a4ae2992-3dfa-4e36-985f-0866846b3784" providerId="ADAL" clId="{52F06ECA-57B6-4A6A-868C-33D78EC57678}" dt="2024-09-12T10:20:08.321" v="2096" actId="20577"/>
      <pc:docMkLst>
        <pc:docMk/>
      </pc:docMkLst>
      <pc:sldChg chg="modSp mod">
        <pc:chgData name="Marianne Schou Bakos" userId="a4ae2992-3dfa-4e36-985f-0866846b3784" providerId="ADAL" clId="{52F06ECA-57B6-4A6A-868C-33D78EC57678}" dt="2024-09-12T10:20:08.321" v="2096" actId="20577"/>
        <pc:sldMkLst>
          <pc:docMk/>
          <pc:sldMk cId="3869274982" sldId="355"/>
        </pc:sldMkLst>
        <pc:spChg chg="mod">
          <ac:chgData name="Marianne Schou Bakos" userId="a4ae2992-3dfa-4e36-985f-0866846b3784" providerId="ADAL" clId="{52F06ECA-57B6-4A6A-868C-33D78EC57678}" dt="2024-09-11T21:16:36.004" v="1980"/>
          <ac:spMkLst>
            <pc:docMk/>
            <pc:sldMk cId="3869274982" sldId="355"/>
            <ac:spMk id="2" creationId="{DB6C408B-7952-51F2-A292-38B10B9799C5}"/>
          </ac:spMkLst>
        </pc:spChg>
        <pc:spChg chg="mod">
          <ac:chgData name="Marianne Schou Bakos" userId="a4ae2992-3dfa-4e36-985f-0866846b3784" providerId="ADAL" clId="{52F06ECA-57B6-4A6A-868C-33D78EC57678}" dt="2024-09-12T10:20:08.321" v="2096" actId="20577"/>
          <ac:spMkLst>
            <pc:docMk/>
            <pc:sldMk cId="3869274982" sldId="355"/>
            <ac:spMk id="3" creationId="{D67797AE-E4CA-DDEF-51F3-8D0F1130886A}"/>
          </ac:spMkLst>
        </pc:spChg>
      </pc:sldChg>
      <pc:sldChg chg="del">
        <pc:chgData name="Marianne Schou Bakos" userId="a4ae2992-3dfa-4e36-985f-0866846b3784" providerId="ADAL" clId="{52F06ECA-57B6-4A6A-868C-33D78EC57678}" dt="2024-09-09T07:35:28.076" v="163" actId="47"/>
        <pc:sldMkLst>
          <pc:docMk/>
          <pc:sldMk cId="538808108" sldId="357"/>
        </pc:sldMkLst>
      </pc:sldChg>
      <pc:sldChg chg="del">
        <pc:chgData name="Marianne Schou Bakos" userId="a4ae2992-3dfa-4e36-985f-0866846b3784" providerId="ADAL" clId="{52F06ECA-57B6-4A6A-868C-33D78EC57678}" dt="2024-09-09T07:35:28.768" v="164" actId="47"/>
        <pc:sldMkLst>
          <pc:docMk/>
          <pc:sldMk cId="2547498870" sldId="358"/>
        </pc:sldMkLst>
      </pc:sldChg>
      <pc:sldChg chg="del">
        <pc:chgData name="Marianne Schou Bakos" userId="a4ae2992-3dfa-4e36-985f-0866846b3784" providerId="ADAL" clId="{52F06ECA-57B6-4A6A-868C-33D78EC57678}" dt="2024-09-09T07:35:29.730" v="165" actId="47"/>
        <pc:sldMkLst>
          <pc:docMk/>
          <pc:sldMk cId="856314162" sldId="360"/>
        </pc:sldMkLst>
      </pc:sldChg>
      <pc:sldChg chg="del">
        <pc:chgData name="Marianne Schou Bakos" userId="a4ae2992-3dfa-4e36-985f-0866846b3784" providerId="ADAL" clId="{52F06ECA-57B6-4A6A-868C-33D78EC57678}" dt="2024-09-09T07:35:31.480" v="166" actId="47"/>
        <pc:sldMkLst>
          <pc:docMk/>
          <pc:sldMk cId="3386275956" sldId="361"/>
        </pc:sldMkLst>
      </pc:sldChg>
      <pc:sldChg chg="add">
        <pc:chgData name="Marianne Schou Bakos" userId="a4ae2992-3dfa-4e36-985f-0866846b3784" providerId="ADAL" clId="{52F06ECA-57B6-4A6A-868C-33D78EC57678}" dt="2024-09-09T07:38:17.018" v="167"/>
        <pc:sldMkLst>
          <pc:docMk/>
          <pc:sldMk cId="2397819984" sldId="379"/>
        </pc:sldMkLst>
      </pc:sldChg>
      <pc:sldChg chg="modSp add mod modNotesTx">
        <pc:chgData name="Marianne Schou Bakos" userId="a4ae2992-3dfa-4e36-985f-0866846b3784" providerId="ADAL" clId="{52F06ECA-57B6-4A6A-868C-33D78EC57678}" dt="2024-09-11T21:19:52.033" v="2029" actId="20577"/>
        <pc:sldMkLst>
          <pc:docMk/>
          <pc:sldMk cId="1807082200" sldId="380"/>
        </pc:sldMkLst>
        <pc:spChg chg="mod">
          <ac:chgData name="Marianne Schou Bakos" userId="a4ae2992-3dfa-4e36-985f-0866846b3784" providerId="ADAL" clId="{52F06ECA-57B6-4A6A-868C-33D78EC57678}" dt="2024-09-11T21:19:40.347" v="1999" actId="20577"/>
          <ac:spMkLst>
            <pc:docMk/>
            <pc:sldMk cId="1807082200" sldId="380"/>
            <ac:spMk id="4" creationId="{B08E8E67-758A-2866-3112-055DA387C359}"/>
          </ac:spMkLst>
        </pc:spChg>
      </pc:sldChg>
      <pc:sldChg chg="modSp add mod modNotesTx">
        <pc:chgData name="Marianne Schou Bakos" userId="a4ae2992-3dfa-4e36-985f-0866846b3784" providerId="ADAL" clId="{52F06ECA-57B6-4A6A-868C-33D78EC57678}" dt="2024-09-11T21:20:22.983" v="2032" actId="114"/>
        <pc:sldMkLst>
          <pc:docMk/>
          <pc:sldMk cId="4294315986" sldId="385"/>
        </pc:sldMkLst>
        <pc:spChg chg="mod">
          <ac:chgData name="Marianne Schou Bakos" userId="a4ae2992-3dfa-4e36-985f-0866846b3784" providerId="ADAL" clId="{52F06ECA-57B6-4A6A-868C-33D78EC57678}" dt="2024-09-11T21:20:22.983" v="2032" actId="114"/>
          <ac:spMkLst>
            <pc:docMk/>
            <pc:sldMk cId="4294315986" sldId="385"/>
            <ac:spMk id="2" creationId="{2171533D-2BE2-0825-E6B2-D63FEB10F76A}"/>
          </ac:spMkLst>
        </pc:spChg>
      </pc:sldChg>
      <pc:sldChg chg="addSp delSp modSp add mod modNotesTx">
        <pc:chgData name="Marianne Schou Bakos" userId="a4ae2992-3dfa-4e36-985f-0866846b3784" providerId="ADAL" clId="{52F06ECA-57B6-4A6A-868C-33D78EC57678}" dt="2024-09-11T21:22:33.895" v="2039" actId="1076"/>
        <pc:sldMkLst>
          <pc:docMk/>
          <pc:sldMk cId="3592995637" sldId="386"/>
        </pc:sldMkLst>
        <pc:spChg chg="mod">
          <ac:chgData name="Marianne Schou Bakos" userId="a4ae2992-3dfa-4e36-985f-0866846b3784" providerId="ADAL" clId="{52F06ECA-57B6-4A6A-868C-33D78EC57678}" dt="2024-09-10T13:08:38.849" v="1881" actId="20577"/>
          <ac:spMkLst>
            <pc:docMk/>
            <pc:sldMk cId="3592995637" sldId="386"/>
            <ac:spMk id="3" creationId="{FE8D523C-828C-0939-3875-86E12B7E3345}"/>
          </ac:spMkLst>
        </pc:spChg>
        <pc:picChg chg="del">
          <ac:chgData name="Marianne Schou Bakos" userId="a4ae2992-3dfa-4e36-985f-0866846b3784" providerId="ADAL" clId="{52F06ECA-57B6-4A6A-868C-33D78EC57678}" dt="2024-09-11T21:22:26.514" v="2038" actId="478"/>
          <ac:picMkLst>
            <pc:docMk/>
            <pc:sldMk cId="3592995637" sldId="386"/>
            <ac:picMk id="18" creationId="{B0C55B67-6998-8288-03F6-478F516FB8A5}"/>
          </ac:picMkLst>
        </pc:picChg>
        <pc:picChg chg="add del mod">
          <ac:chgData name="Marianne Schou Bakos" userId="a4ae2992-3dfa-4e36-985f-0866846b3784" providerId="ADAL" clId="{52F06ECA-57B6-4A6A-868C-33D78EC57678}" dt="2024-09-11T21:21:47.380" v="2034" actId="478"/>
          <ac:picMkLst>
            <pc:docMk/>
            <pc:sldMk cId="3592995637" sldId="386"/>
            <ac:picMk id="21" creationId="{E757E12A-E836-AF4A-5C88-97BD16CA66F9}"/>
          </ac:picMkLst>
        </pc:picChg>
        <pc:picChg chg="add mod">
          <ac:chgData name="Marianne Schou Bakos" userId="a4ae2992-3dfa-4e36-985f-0866846b3784" providerId="ADAL" clId="{52F06ECA-57B6-4A6A-868C-33D78EC57678}" dt="2024-09-11T21:22:33.895" v="2039" actId="1076"/>
          <ac:picMkLst>
            <pc:docMk/>
            <pc:sldMk cId="3592995637" sldId="386"/>
            <ac:picMk id="25" creationId="{99B449CD-2D83-1153-8897-2776C6CF952A}"/>
          </ac:picMkLst>
        </pc:picChg>
      </pc:sldChg>
      <pc:sldChg chg="addSp delSp modSp add mod modNotesTx">
        <pc:chgData name="Marianne Schou Bakos" userId="a4ae2992-3dfa-4e36-985f-0866846b3784" providerId="ADAL" clId="{52F06ECA-57B6-4A6A-868C-33D78EC57678}" dt="2024-09-10T13:09:06.372" v="1882" actId="6549"/>
        <pc:sldMkLst>
          <pc:docMk/>
          <pc:sldMk cId="1553856135" sldId="387"/>
        </pc:sldMkLst>
        <pc:spChg chg="mod">
          <ac:chgData name="Marianne Schou Bakos" userId="a4ae2992-3dfa-4e36-985f-0866846b3784" providerId="ADAL" clId="{52F06ECA-57B6-4A6A-868C-33D78EC57678}" dt="2024-09-09T09:59:13.696" v="1564" actId="20577"/>
          <ac:spMkLst>
            <pc:docMk/>
            <pc:sldMk cId="1553856135" sldId="387"/>
            <ac:spMk id="2" creationId="{93120B1C-A365-193E-0061-FD98DBE0829B}"/>
          </ac:spMkLst>
        </pc:spChg>
        <pc:spChg chg="mod">
          <ac:chgData name="Marianne Schou Bakos" userId="a4ae2992-3dfa-4e36-985f-0866846b3784" providerId="ADAL" clId="{52F06ECA-57B6-4A6A-868C-33D78EC57678}" dt="2024-09-09T10:04:29.083" v="1591" actId="1076"/>
          <ac:spMkLst>
            <pc:docMk/>
            <pc:sldMk cId="1553856135" sldId="387"/>
            <ac:spMk id="6" creationId="{373884E2-F202-C4A5-C14F-160E49D6D2C6}"/>
          </ac:spMkLst>
        </pc:spChg>
        <pc:picChg chg="add del mod modCrop">
          <ac:chgData name="Marianne Schou Bakos" userId="a4ae2992-3dfa-4e36-985f-0866846b3784" providerId="ADAL" clId="{52F06ECA-57B6-4A6A-868C-33D78EC57678}" dt="2024-09-09T10:03:52.762" v="1584" actId="478"/>
          <ac:picMkLst>
            <pc:docMk/>
            <pc:sldMk cId="1553856135" sldId="387"/>
            <ac:picMk id="21" creationId="{162D567F-495D-0F50-F124-0079B600316D}"/>
          </ac:picMkLst>
        </pc:picChg>
        <pc:picChg chg="add mod modCrop">
          <ac:chgData name="Marianne Schou Bakos" userId="a4ae2992-3dfa-4e36-985f-0866846b3784" providerId="ADAL" clId="{52F06ECA-57B6-4A6A-868C-33D78EC57678}" dt="2024-09-10T12:53:00.505" v="1778" actId="14100"/>
          <ac:picMkLst>
            <pc:docMk/>
            <pc:sldMk cId="1553856135" sldId="387"/>
            <ac:picMk id="25" creationId="{13EFFF16-6E98-1FAA-B773-3D1D4D8B1E4D}"/>
          </ac:picMkLst>
        </pc:picChg>
        <pc:cxnChg chg="add mod">
          <ac:chgData name="Marianne Schou Bakos" userId="a4ae2992-3dfa-4e36-985f-0866846b3784" providerId="ADAL" clId="{52F06ECA-57B6-4A6A-868C-33D78EC57678}" dt="2024-09-09T10:09:03.430" v="1630" actId="208"/>
          <ac:cxnSpMkLst>
            <pc:docMk/>
            <pc:sldMk cId="1553856135" sldId="387"/>
            <ac:cxnSpMk id="28" creationId="{9EB2209C-08B2-9F9E-C70B-437BC4451B38}"/>
          </ac:cxnSpMkLst>
        </pc:cxnChg>
      </pc:sldChg>
      <pc:sldChg chg="modSp add mod modNotesTx">
        <pc:chgData name="Marianne Schou Bakos" userId="a4ae2992-3dfa-4e36-985f-0866846b3784" providerId="ADAL" clId="{52F06ECA-57B6-4A6A-868C-33D78EC57678}" dt="2024-09-10T13:09:30.089" v="1885" actId="122"/>
        <pc:sldMkLst>
          <pc:docMk/>
          <pc:sldMk cId="333578965" sldId="388"/>
        </pc:sldMkLst>
        <pc:spChg chg="mod">
          <ac:chgData name="Marianne Schou Bakos" userId="a4ae2992-3dfa-4e36-985f-0866846b3784" providerId="ADAL" clId="{52F06ECA-57B6-4A6A-868C-33D78EC57678}" dt="2024-09-10T13:09:30.089" v="1885" actId="122"/>
          <ac:spMkLst>
            <pc:docMk/>
            <pc:sldMk cId="333578965" sldId="388"/>
            <ac:spMk id="3" creationId="{93120B1C-A365-193E-0061-FD98DBE0829B}"/>
          </ac:spMkLst>
        </pc:spChg>
      </pc:sldChg>
      <pc:sldChg chg="add">
        <pc:chgData name="Marianne Schou Bakos" userId="a4ae2992-3dfa-4e36-985f-0866846b3784" providerId="ADAL" clId="{52F06ECA-57B6-4A6A-868C-33D78EC57678}" dt="2024-09-09T07:38:17.018" v="167"/>
        <pc:sldMkLst>
          <pc:docMk/>
          <pc:sldMk cId="3608034908" sldId="389"/>
        </pc:sldMkLst>
      </pc:sldChg>
      <pc:sldChg chg="modSp add mod modAnim modNotesTx">
        <pc:chgData name="Marianne Schou Bakos" userId="a4ae2992-3dfa-4e36-985f-0866846b3784" providerId="ADAL" clId="{52F06ECA-57B6-4A6A-868C-33D78EC57678}" dt="2024-09-11T21:17:18.662" v="1988" actId="1076"/>
        <pc:sldMkLst>
          <pc:docMk/>
          <pc:sldMk cId="635501250" sldId="390"/>
        </pc:sldMkLst>
        <pc:spChg chg="mod">
          <ac:chgData name="Marianne Schou Bakos" userId="a4ae2992-3dfa-4e36-985f-0866846b3784" providerId="ADAL" clId="{52F06ECA-57B6-4A6A-868C-33D78EC57678}" dt="2024-09-10T13:04:18.364" v="1820" actId="1076"/>
          <ac:spMkLst>
            <pc:docMk/>
            <pc:sldMk cId="635501250" sldId="390"/>
            <ac:spMk id="2" creationId="{2387CACC-6B28-6081-51A9-83E7F73278AD}"/>
          </ac:spMkLst>
        </pc:spChg>
        <pc:spChg chg="mod">
          <ac:chgData name="Marianne Schou Bakos" userId="a4ae2992-3dfa-4e36-985f-0866846b3784" providerId="ADAL" clId="{52F06ECA-57B6-4A6A-868C-33D78EC57678}" dt="2024-09-11T21:17:01.719" v="1984" actId="1076"/>
          <ac:spMkLst>
            <pc:docMk/>
            <pc:sldMk cId="635501250" sldId="390"/>
            <ac:spMk id="6" creationId="{373884E2-F202-C4A5-C14F-160E49D6D2C6}"/>
          </ac:spMkLst>
        </pc:spChg>
        <pc:spChg chg="mod">
          <ac:chgData name="Marianne Schou Bakos" userId="a4ae2992-3dfa-4e36-985f-0866846b3784" providerId="ADAL" clId="{52F06ECA-57B6-4A6A-868C-33D78EC57678}" dt="2024-09-11T21:17:04.083" v="1985" actId="1076"/>
          <ac:spMkLst>
            <pc:docMk/>
            <pc:sldMk cId="635501250" sldId="390"/>
            <ac:spMk id="7" creationId="{689EF774-5F31-51A1-B45A-58BF89613082}"/>
          </ac:spMkLst>
        </pc:spChg>
        <pc:spChg chg="mod">
          <ac:chgData name="Marianne Schou Bakos" userId="a4ae2992-3dfa-4e36-985f-0866846b3784" providerId="ADAL" clId="{52F06ECA-57B6-4A6A-868C-33D78EC57678}" dt="2024-09-11T21:17:06.629" v="1986" actId="1076"/>
          <ac:spMkLst>
            <pc:docMk/>
            <pc:sldMk cId="635501250" sldId="390"/>
            <ac:spMk id="8" creationId="{23104517-DDAF-98A0-A8F5-C3B35F55ACC3}"/>
          </ac:spMkLst>
        </pc:spChg>
        <pc:spChg chg="mod">
          <ac:chgData name="Marianne Schou Bakos" userId="a4ae2992-3dfa-4e36-985f-0866846b3784" providerId="ADAL" clId="{52F06ECA-57B6-4A6A-868C-33D78EC57678}" dt="2024-09-11T21:17:18.662" v="1988" actId="1076"/>
          <ac:spMkLst>
            <pc:docMk/>
            <pc:sldMk cId="635501250" sldId="390"/>
            <ac:spMk id="10" creationId="{A87C4410-62B0-5EA8-FCA3-6E2940AAEEB7}"/>
          </ac:spMkLst>
        </pc:spChg>
      </pc:sldChg>
      <pc:sldChg chg="modSp add mod ord modShow">
        <pc:chgData name="Marianne Schou Bakos" userId="a4ae2992-3dfa-4e36-985f-0866846b3784" providerId="ADAL" clId="{52F06ECA-57B6-4A6A-868C-33D78EC57678}" dt="2024-09-11T21:16:36.004" v="1980"/>
        <pc:sldMkLst>
          <pc:docMk/>
          <pc:sldMk cId="2516623205" sldId="411"/>
        </pc:sldMkLst>
        <pc:spChg chg="mod">
          <ac:chgData name="Marianne Schou Bakos" userId="a4ae2992-3dfa-4e36-985f-0866846b3784" providerId="ADAL" clId="{52F06ECA-57B6-4A6A-868C-33D78EC57678}" dt="2024-09-11T21:16:36.004" v="1980"/>
          <ac:spMkLst>
            <pc:docMk/>
            <pc:sldMk cId="2516623205" sldId="411"/>
            <ac:spMk id="2" creationId="{96C405C2-56A4-250C-2AD7-FF552DD82C23}"/>
          </ac:spMkLst>
        </pc:spChg>
        <pc:spChg chg="mod">
          <ac:chgData name="Marianne Schou Bakos" userId="a4ae2992-3dfa-4e36-985f-0866846b3784" providerId="ADAL" clId="{52F06ECA-57B6-4A6A-868C-33D78EC57678}" dt="2024-09-11T21:16:36.004" v="1980"/>
          <ac:spMkLst>
            <pc:docMk/>
            <pc:sldMk cId="2516623205" sldId="411"/>
            <ac:spMk id="3" creationId="{4D919770-5C37-4953-1382-614554F0F375}"/>
          </ac:spMkLst>
        </pc:spChg>
      </pc:sldChg>
      <pc:sldChg chg="addSp delSp modSp new del mod modClrScheme chgLayout">
        <pc:chgData name="Marianne Schou Bakos" userId="a4ae2992-3dfa-4e36-985f-0866846b3784" providerId="ADAL" clId="{52F06ECA-57B6-4A6A-868C-33D78EC57678}" dt="2024-09-11T21:26:34.313" v="2082" actId="47"/>
        <pc:sldMkLst>
          <pc:docMk/>
          <pc:sldMk cId="1921427030" sldId="412"/>
        </pc:sldMkLst>
        <pc:spChg chg="add del mod ord">
          <ac:chgData name="Marianne Schou Bakos" userId="a4ae2992-3dfa-4e36-985f-0866846b3784" providerId="ADAL" clId="{52F06ECA-57B6-4A6A-868C-33D78EC57678}" dt="2024-09-11T21:23:52.965" v="2042" actId="700"/>
          <ac:spMkLst>
            <pc:docMk/>
            <pc:sldMk cId="1921427030" sldId="412"/>
            <ac:spMk id="2" creationId="{2A572223-6860-45CC-C463-6453A3220D12}"/>
          </ac:spMkLst>
        </pc:spChg>
        <pc:spChg chg="add mod ord">
          <ac:chgData name="Marianne Schou Bakos" userId="a4ae2992-3dfa-4e36-985f-0866846b3784" providerId="ADAL" clId="{52F06ECA-57B6-4A6A-868C-33D78EC57678}" dt="2024-09-11T21:25:57.921" v="2081" actId="20577"/>
          <ac:spMkLst>
            <pc:docMk/>
            <pc:sldMk cId="1921427030" sldId="412"/>
            <ac:spMk id="3" creationId="{3404FFB9-7440-7795-2792-4C74BBC3827B}"/>
          </ac:spMkLst>
        </pc:spChg>
        <pc:spChg chg="add mod ord">
          <ac:chgData name="Marianne Schou Bakos" userId="a4ae2992-3dfa-4e36-985f-0866846b3784" providerId="ADAL" clId="{52F06ECA-57B6-4A6A-868C-33D78EC57678}" dt="2024-09-11T21:23:52.965" v="2042" actId="700"/>
          <ac:spMkLst>
            <pc:docMk/>
            <pc:sldMk cId="1921427030" sldId="412"/>
            <ac:spMk id="4" creationId="{CBC399D6-D9A6-3EF2-1958-44FDC51F3B8A}"/>
          </ac:spMkLst>
        </pc:spChg>
      </pc:sldChg>
      <pc:sldMasterChg chg="addSp">
        <pc:chgData name="Marianne Schou Bakos" userId="a4ae2992-3dfa-4e36-985f-0866846b3784" providerId="ADAL" clId="{52F06ECA-57B6-4A6A-868C-33D78EC57678}" dt="2024-09-11T21:15:40.950" v="1976"/>
        <pc:sldMasterMkLst>
          <pc:docMk/>
          <pc:sldMasterMk cId="4208301389" sldId="2147483727"/>
        </pc:sldMasterMkLst>
        <pc:picChg chg="add">
          <ac:chgData name="Marianne Schou Bakos" userId="a4ae2992-3dfa-4e36-985f-0866846b3784" providerId="ADAL" clId="{52F06ECA-57B6-4A6A-868C-33D78EC57678}" dt="2024-09-11T21:15:40.950" v="1976"/>
          <ac:picMkLst>
            <pc:docMk/>
            <pc:sldMasterMk cId="4208301389" sldId="2147483727"/>
            <ac:picMk id="9" creationId="{8FAC6F8E-751B-4FFC-53D9-37707A19EF4C}"/>
          </ac:picMkLst>
        </pc:picChg>
        <pc:cxnChg chg="add">
          <ac:chgData name="Marianne Schou Bakos" userId="a4ae2992-3dfa-4e36-985f-0866846b3784" providerId="ADAL" clId="{52F06ECA-57B6-4A6A-868C-33D78EC57678}" dt="2024-09-11T21:15:40.950" v="1976"/>
          <ac:cxnSpMkLst>
            <pc:docMk/>
            <pc:sldMasterMk cId="4208301389" sldId="2147483727"/>
            <ac:cxnSpMk id="8" creationId="{2DCC7484-33CD-4703-BC2C-7971F81E035F}"/>
          </ac:cxnSpMkLst>
        </pc:cxnChg>
        <pc:cxnChg chg="add">
          <ac:chgData name="Marianne Schou Bakos" userId="a4ae2992-3dfa-4e36-985f-0866846b3784" providerId="ADAL" clId="{52F06ECA-57B6-4A6A-868C-33D78EC57678}" dt="2024-09-11T21:15:40.950" v="1976"/>
          <ac:cxnSpMkLst>
            <pc:docMk/>
            <pc:sldMasterMk cId="4208301389" sldId="2147483727"/>
            <ac:cxnSpMk id="10" creationId="{6CCF6D94-0776-B1AA-7954-85C2C5C03CA3}"/>
          </ac:cxnSpMkLst>
        </pc:cxnChg>
      </pc:sldMasterChg>
      <pc:sldMasterChg chg="addSp">
        <pc:chgData name="Marianne Schou Bakos" userId="a4ae2992-3dfa-4e36-985f-0866846b3784" providerId="ADAL" clId="{52F06ECA-57B6-4A6A-868C-33D78EC57678}" dt="2024-09-11T21:15:57.685" v="1977"/>
        <pc:sldMasterMkLst>
          <pc:docMk/>
          <pc:sldMasterMk cId="1358239603" sldId="2147483745"/>
        </pc:sldMasterMkLst>
        <pc:picChg chg="add">
          <ac:chgData name="Marianne Schou Bakos" userId="a4ae2992-3dfa-4e36-985f-0866846b3784" providerId="ADAL" clId="{52F06ECA-57B6-4A6A-868C-33D78EC57678}" dt="2024-09-11T21:15:57.685" v="1977"/>
          <ac:picMkLst>
            <pc:docMk/>
            <pc:sldMasterMk cId="1358239603" sldId="2147483745"/>
            <ac:picMk id="8" creationId="{0E7AB839-AF4E-58D2-3DA7-25C17D5C9DBE}"/>
          </ac:picMkLst>
        </pc:picChg>
        <pc:cxnChg chg="add">
          <ac:chgData name="Marianne Schou Bakos" userId="a4ae2992-3dfa-4e36-985f-0866846b3784" providerId="ADAL" clId="{52F06ECA-57B6-4A6A-868C-33D78EC57678}" dt="2024-09-11T21:15:57.685" v="1977"/>
          <ac:cxnSpMkLst>
            <pc:docMk/>
            <pc:sldMasterMk cId="1358239603" sldId="2147483745"/>
            <ac:cxnSpMk id="7" creationId="{2B08A5DC-844D-4CDF-050A-4116F2A3BC11}"/>
          </ac:cxnSpMkLst>
        </pc:cxnChg>
        <pc:cxnChg chg="add">
          <ac:chgData name="Marianne Schou Bakos" userId="a4ae2992-3dfa-4e36-985f-0866846b3784" providerId="ADAL" clId="{52F06ECA-57B6-4A6A-868C-33D78EC57678}" dt="2024-09-11T21:15:57.685" v="1977"/>
          <ac:cxnSpMkLst>
            <pc:docMk/>
            <pc:sldMasterMk cId="1358239603" sldId="2147483745"/>
            <ac:cxnSpMk id="9" creationId="{B21B9521-41E8-F7A1-3837-BFA383690FE0}"/>
          </ac:cxnSpMkLst>
        </pc:cxnChg>
      </pc:sldMasterChg>
      <pc:sldMasterChg chg="addSp">
        <pc:chgData name="Marianne Schou Bakos" userId="a4ae2992-3dfa-4e36-985f-0866846b3784" providerId="ADAL" clId="{52F06ECA-57B6-4A6A-868C-33D78EC57678}" dt="2024-09-11T21:16:00.816" v="1978"/>
        <pc:sldMasterMkLst>
          <pc:docMk/>
          <pc:sldMasterMk cId="100611332" sldId="2147483763"/>
        </pc:sldMasterMkLst>
        <pc:picChg chg="add">
          <ac:chgData name="Marianne Schou Bakos" userId="a4ae2992-3dfa-4e36-985f-0866846b3784" providerId="ADAL" clId="{52F06ECA-57B6-4A6A-868C-33D78EC57678}" dt="2024-09-11T21:16:00.816" v="1978"/>
          <ac:picMkLst>
            <pc:docMk/>
            <pc:sldMasterMk cId="100611332" sldId="2147483763"/>
            <ac:picMk id="8" creationId="{EDD316FE-176E-1112-329A-4166A032AD2F}"/>
          </ac:picMkLst>
        </pc:picChg>
        <pc:cxnChg chg="add">
          <ac:chgData name="Marianne Schou Bakos" userId="a4ae2992-3dfa-4e36-985f-0866846b3784" providerId="ADAL" clId="{52F06ECA-57B6-4A6A-868C-33D78EC57678}" dt="2024-09-11T21:16:00.816" v="1978"/>
          <ac:cxnSpMkLst>
            <pc:docMk/>
            <pc:sldMasterMk cId="100611332" sldId="2147483763"/>
            <ac:cxnSpMk id="7" creationId="{2B97E76F-7B59-1EF1-73E3-90DCFFAB78CF}"/>
          </ac:cxnSpMkLst>
        </pc:cxnChg>
        <pc:cxnChg chg="add">
          <ac:chgData name="Marianne Schou Bakos" userId="a4ae2992-3dfa-4e36-985f-0866846b3784" providerId="ADAL" clId="{52F06ECA-57B6-4A6A-868C-33D78EC57678}" dt="2024-09-11T21:16:00.816" v="1978"/>
          <ac:cxnSpMkLst>
            <pc:docMk/>
            <pc:sldMasterMk cId="100611332" sldId="2147483763"/>
            <ac:cxnSpMk id="9" creationId="{C443CE66-1BB6-837D-FFF0-EF19AD73C3B2}"/>
          </ac:cxnSpMkLst>
        </pc:cxnChg>
      </pc:sldMasterChg>
      <pc:sldMasterChg chg="addSp">
        <pc:chgData name="Marianne Schou Bakos" userId="a4ae2992-3dfa-4e36-985f-0866846b3784" providerId="ADAL" clId="{52F06ECA-57B6-4A6A-868C-33D78EC57678}" dt="2024-09-11T21:16:05.613" v="1979"/>
        <pc:sldMasterMkLst>
          <pc:docMk/>
          <pc:sldMasterMk cId="1088768641" sldId="2147483781"/>
        </pc:sldMasterMkLst>
        <pc:picChg chg="add">
          <ac:chgData name="Marianne Schou Bakos" userId="a4ae2992-3dfa-4e36-985f-0866846b3784" providerId="ADAL" clId="{52F06ECA-57B6-4A6A-868C-33D78EC57678}" dt="2024-09-11T21:16:05.613" v="1979"/>
          <ac:picMkLst>
            <pc:docMk/>
            <pc:sldMasterMk cId="1088768641" sldId="2147483781"/>
            <ac:picMk id="8" creationId="{DF3CD582-A419-97BE-3CEE-4711D1F9F2D4}"/>
          </ac:picMkLst>
        </pc:picChg>
        <pc:cxnChg chg="add">
          <ac:chgData name="Marianne Schou Bakos" userId="a4ae2992-3dfa-4e36-985f-0866846b3784" providerId="ADAL" clId="{52F06ECA-57B6-4A6A-868C-33D78EC57678}" dt="2024-09-11T21:16:05.613" v="1979"/>
          <ac:cxnSpMkLst>
            <pc:docMk/>
            <pc:sldMasterMk cId="1088768641" sldId="2147483781"/>
            <ac:cxnSpMk id="7" creationId="{6A20B128-F1E8-91CD-3D7B-F2ED6EDE1799}"/>
          </ac:cxnSpMkLst>
        </pc:cxnChg>
        <pc:cxnChg chg="add">
          <ac:chgData name="Marianne Schou Bakos" userId="a4ae2992-3dfa-4e36-985f-0866846b3784" providerId="ADAL" clId="{52F06ECA-57B6-4A6A-868C-33D78EC57678}" dt="2024-09-11T21:16:05.613" v="1979"/>
          <ac:cxnSpMkLst>
            <pc:docMk/>
            <pc:sldMasterMk cId="1088768641" sldId="2147483781"/>
            <ac:cxnSpMk id="9" creationId="{3C51A34B-F0BE-36E8-E7CA-377CEDF9544C}"/>
          </ac:cxnSpMkLst>
        </pc:cxnChg>
      </pc:sldMasterChg>
      <pc:sldMasterChg chg="addSp">
        <pc:chgData name="Marianne Schou Bakos" userId="a4ae2992-3dfa-4e36-985f-0866846b3784" providerId="ADAL" clId="{52F06ECA-57B6-4A6A-868C-33D78EC57678}" dt="2024-09-11T21:16:36.004" v="1980"/>
        <pc:sldMasterMkLst>
          <pc:docMk/>
          <pc:sldMasterMk cId="1493461041" sldId="2147483799"/>
        </pc:sldMasterMkLst>
        <pc:picChg chg="add">
          <ac:chgData name="Marianne Schou Bakos" userId="a4ae2992-3dfa-4e36-985f-0866846b3784" providerId="ADAL" clId="{52F06ECA-57B6-4A6A-868C-33D78EC57678}" dt="2024-09-11T21:16:36.004" v="1980"/>
          <ac:picMkLst>
            <pc:docMk/>
            <pc:sldMasterMk cId="1493461041" sldId="2147483799"/>
            <ac:picMk id="8" creationId="{30239B10-7130-3150-5C9D-1B5BB2EE8032}"/>
          </ac:picMkLst>
        </pc:picChg>
        <pc:cxnChg chg="add">
          <ac:chgData name="Marianne Schou Bakos" userId="a4ae2992-3dfa-4e36-985f-0866846b3784" providerId="ADAL" clId="{52F06ECA-57B6-4A6A-868C-33D78EC57678}" dt="2024-09-11T21:16:36.004" v="1980"/>
          <ac:cxnSpMkLst>
            <pc:docMk/>
            <pc:sldMasterMk cId="1493461041" sldId="2147483799"/>
            <ac:cxnSpMk id="7" creationId="{F485B6B3-EFEF-AE96-6DE8-7C8AEBFFC3A5}"/>
          </ac:cxnSpMkLst>
        </pc:cxnChg>
        <pc:cxnChg chg="add">
          <ac:chgData name="Marianne Schou Bakos" userId="a4ae2992-3dfa-4e36-985f-0866846b3784" providerId="ADAL" clId="{52F06ECA-57B6-4A6A-868C-33D78EC57678}" dt="2024-09-11T21:16:36.004" v="1980"/>
          <ac:cxnSpMkLst>
            <pc:docMk/>
            <pc:sldMasterMk cId="1493461041" sldId="2147483799"/>
            <ac:cxnSpMk id="9" creationId="{26E7FB9C-6B02-5280-A2AC-DF7D3E78591B}"/>
          </ac:cxnSpMkLst>
        </pc:cxn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38E1-8183-4D63-BEA4-CDC9510608CA}" type="datetimeFigureOut">
              <a:t>12.09.2024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609E5-2610-43B8-80A6-1EE4C4CD931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00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191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latin typeface="Oblik Light" panose="02000503000000020004" pitchFamily="50" charset="0"/>
              </a:rPr>
              <a:t>Kommunen har et ansvar for HMS og folkehelse for hele befolkningen. Trafikksikkerhet bidrar til skadeforebygging, økt trivsel og økt gåing og sykling </a:t>
            </a:r>
          </a:p>
          <a:p>
            <a:endParaRPr lang="nb-NO" sz="1200" dirty="0">
              <a:latin typeface="Oblik Light" panose="02000503000000020004" pitchFamily="50" charset="0"/>
            </a:endParaRPr>
          </a:p>
          <a:p>
            <a:r>
              <a:rPr lang="nb-NO" sz="1200" dirty="0">
                <a:latin typeface="Oblik Light" panose="02000503000000020004" pitchFamily="50" charset="0"/>
              </a:rPr>
              <a:t>Ved en regodkjenning ser vi igjennom evaluering av ts-planen, og ser på hva som er gjennomført og hva som ikke er gjennomført – i alle sektorer.</a:t>
            </a:r>
          </a:p>
          <a:p>
            <a:r>
              <a:rPr lang="nb-NO" sz="1200" dirty="0">
                <a:latin typeface="Oblik Light" panose="02000503000000020004" pitchFamily="50" charset="0"/>
              </a:rPr>
              <a:t>Det vil også bli sendt ut en spørreundersøkelse til ansatte om kjennskap til trafikksikkerhetsrutinene i kommunen.’ Noen skoler og barnehager blir trukket ut for å dokumentere at de oppdaterer sine planer og har kontroll på dette arbeidet. </a:t>
            </a:r>
          </a:p>
          <a:p>
            <a:r>
              <a:rPr lang="nb-NO" sz="1200" dirty="0">
                <a:latin typeface="Oblik Light" panose="02000503000000020004" pitchFamily="50" charset="0"/>
              </a:rPr>
              <a:t>I regodkjenningsmøtet snakker vi med hver sektorleder, som redegjør for sitt arbeid og status på spørreundersøkelsen.</a:t>
            </a:r>
          </a:p>
          <a:p>
            <a:endParaRPr lang="nb-NO" sz="1200" dirty="0">
              <a:latin typeface="Oblik Light" panose="02000503000000020004" pitchFamily="50" charset="0"/>
            </a:endParaRPr>
          </a:p>
          <a:p>
            <a:endParaRPr lang="nb-NO" sz="1200" dirty="0">
              <a:latin typeface="Oblik Light" panose="02000503000000020004" pitchFamily="50" charset="0"/>
            </a:endParaRPr>
          </a:p>
          <a:p>
            <a:endParaRPr lang="nb-NO" sz="1200" dirty="0">
              <a:latin typeface="Oblik Light" panose="02000503000000020004" pitchFamily="50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69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46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43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Vil kommunen regodkjennes?</a:t>
            </a:r>
          </a:p>
          <a:p>
            <a:endParaRPr lang="nb-NO" dirty="0"/>
          </a:p>
          <a:p>
            <a:r>
              <a:rPr lang="nb-NO" dirty="0"/>
              <a:t>Før regodkjenning, tar vi kontakt et halv til et år før 3-årsdagen for forrige godkjenning. </a:t>
            </a:r>
          </a:p>
          <a:p>
            <a:endParaRPr lang="nb-NO" dirty="0"/>
          </a:p>
          <a:p>
            <a:r>
              <a:rPr lang="nb-NO" dirty="0"/>
              <a:t>Ikke slutt- og om dere slutter eller går ut i permisjon, så si ifra til oss, pålegg kommunedirektør at ny koordinator overtar.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95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</a:t>
            </a:r>
          </a:p>
          <a:p>
            <a:r>
              <a:rPr lang="nb-NO" dirty="0"/>
              <a:t>Nullvisjonen</a:t>
            </a:r>
          </a:p>
          <a:p>
            <a:r>
              <a:rPr lang="nb-NO" dirty="0"/>
              <a:t>Hjelpe kommunen med tiltaksområder </a:t>
            </a:r>
          </a:p>
          <a:p>
            <a:r>
              <a:rPr lang="nb-NO" dirty="0"/>
              <a:t>Støtte koordinator</a:t>
            </a:r>
          </a:p>
          <a:p>
            <a:r>
              <a:rPr lang="nb-NO" dirty="0" err="1"/>
              <a:t>Ansvarliggjøre</a:t>
            </a:r>
            <a:r>
              <a:rPr lang="nb-NO" dirty="0"/>
              <a:t> rådmann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Kommunen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Forankringen: Holde fokus på å oppfylle kommunens ansvar</a:t>
            </a:r>
          </a:p>
          <a:p>
            <a:endParaRPr lang="nb-NO" dirty="0"/>
          </a:p>
          <a:p>
            <a:r>
              <a:rPr lang="nb-NO" dirty="0"/>
              <a:t>NFK</a:t>
            </a:r>
          </a:p>
          <a:p>
            <a:r>
              <a:rPr lang="nb-NO" dirty="0"/>
              <a:t>Bistå til fylkets ts-arbeid</a:t>
            </a:r>
          </a:p>
          <a:p>
            <a:r>
              <a:rPr lang="nb-NO" dirty="0"/>
              <a:t>Midler til fysiske tiltak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73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… eller er det kriterier som blir oversett, sektorer som «slipper unna»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54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87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609E5-2610-43B8-80A6-1EE4C4CD93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71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s://sykkeldyktig.no/" TargetMode="Externa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nastrafikklubb.no/barnehage/for-deg-som-er-forelder-og-foresatt/hente-og-levere-i-barnehagen/" TargetMode="Externa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hyperlink" Target="https://sykkeldyktig.no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70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29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0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84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3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16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63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13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, tekst og iko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12.09.2024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345BEE-CC7A-4DAA-B330-C9D169432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7D66041-29A5-D634-51F6-89395709B197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4297" y="5678722"/>
            <a:ext cx="976327" cy="976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1BD1BE4A-5AC2-B70A-B43E-FFAAFB71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10114008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6931B4F-582E-ED1F-CDB1-AD929C68E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2E0C3032-C474-46C8-9F5F-5518296A0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932" y="4903534"/>
            <a:ext cx="2069893" cy="18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210961E-11F4-ABB0-4BD5-D676F28D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pic>
        <p:nvPicPr>
          <p:cNvPr id="4" name="Bilde 3" descr="Et bilde som inneholder bil, utendørs, trafikk, kjører&#10;&#10;Automatisk generert beskrivelse">
            <a:extLst>
              <a:ext uri="{FF2B5EF4-FFF2-40B4-BE49-F238E27FC236}">
                <a16:creationId xmlns:a16="http://schemas.microsoft.com/office/drawing/2014/main" id="{72340A6B-BC7D-EA85-615D-F2F0EE604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" t="16358" r="105" b="1701"/>
          <a:stretch/>
        </p:blipFill>
        <p:spPr>
          <a:xfrm>
            <a:off x="-10530" y="0"/>
            <a:ext cx="12210882" cy="6857999"/>
          </a:xfrm>
          <a:prstGeom prst="rect">
            <a:avLst/>
          </a:prstGeom>
        </p:spPr>
      </p:pic>
      <p:sp>
        <p:nvSpPr>
          <p:cNvPr id="6" name="Undertittel 2">
            <a:extLst>
              <a:ext uri="{FF2B5EF4-FFF2-40B4-BE49-F238E27FC236}">
                <a16:creationId xmlns:a16="http://schemas.microsoft.com/office/drawing/2014/main" id="{F7C9AC8B-F973-0B85-4340-7B4F77F4246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343389" y="332860"/>
            <a:ext cx="1068948" cy="40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20"/>
              </a:lnSpc>
            </a:pPr>
            <a:r>
              <a:rPr lang="nb-NO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colourbox.com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1787AC4-297F-4C9B-ADCC-709A6A18A96C}"/>
              </a:ext>
            </a:extLst>
          </p:cNvPr>
          <p:cNvGrpSpPr/>
          <p:nvPr userDrawn="1"/>
        </p:nvGrpSpPr>
        <p:grpSpPr>
          <a:xfrm>
            <a:off x="0" y="4962073"/>
            <a:ext cx="12200352" cy="1895927"/>
            <a:chOff x="0" y="4962073"/>
            <a:chExt cx="12200352" cy="1895927"/>
          </a:xfrm>
        </p:grpSpPr>
        <p:sp>
          <p:nvSpPr>
            <p:cNvPr id="7" name="Rettvinklet trekant 6">
              <a:extLst>
                <a:ext uri="{FF2B5EF4-FFF2-40B4-BE49-F238E27FC236}">
                  <a16:creationId xmlns:a16="http://schemas.microsoft.com/office/drawing/2014/main" id="{F55C1CE0-D727-FC74-90B6-930293103CFD}"/>
                </a:ext>
              </a:extLst>
            </p:cNvPr>
            <p:cNvSpPr/>
            <p:nvPr userDrawn="1"/>
          </p:nvSpPr>
          <p:spPr>
            <a:xfrm>
              <a:off x="8352" y="6071849"/>
              <a:ext cx="12192000" cy="786151"/>
            </a:xfrm>
            <a:prstGeom prst="rtTriangle">
              <a:avLst/>
            </a:prstGeom>
            <a:solidFill>
              <a:srgbClr val="3C3D4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365CF146-57C3-B383-EA22-6679920F1875}"/>
                </a:ext>
              </a:extLst>
            </p:cNvPr>
            <p:cNvGrpSpPr/>
            <p:nvPr userDrawn="1"/>
          </p:nvGrpSpPr>
          <p:grpSpPr>
            <a:xfrm>
              <a:off x="0" y="4962073"/>
              <a:ext cx="12192000" cy="1895927"/>
              <a:chOff x="0" y="4962073"/>
              <a:chExt cx="12192000" cy="1895927"/>
            </a:xfrm>
          </p:grpSpPr>
          <p:cxnSp>
            <p:nvCxnSpPr>
              <p:cNvPr id="9" name="Rett linje 8">
                <a:extLst>
                  <a:ext uri="{FF2B5EF4-FFF2-40B4-BE49-F238E27FC236}">
                    <a16:creationId xmlns:a16="http://schemas.microsoft.com/office/drawing/2014/main" id="{4BECA057-1576-A2A5-E08B-8E392A1C6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071849"/>
                <a:ext cx="12192000" cy="786151"/>
              </a:xfrm>
              <a:prstGeom prst="line">
                <a:avLst/>
              </a:prstGeom>
              <a:ln w="15875">
                <a:solidFill>
                  <a:srgbClr val="A4CD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13584039-7006-5E64-DA59-6DF1261B24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52624" y="4962073"/>
                <a:ext cx="3739376" cy="1895927"/>
              </a:xfrm>
              <a:prstGeom prst="line">
                <a:avLst/>
              </a:prstGeom>
              <a:ln w="15875">
                <a:solidFill>
                  <a:srgbClr val="CCD4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EA9DB99C-5744-5EB9-C8A3-2744E00C4C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56466" y="4801088"/>
            <a:ext cx="4365821" cy="110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Sted  |  dato</a:t>
            </a:r>
          </a:p>
          <a:p>
            <a:pPr lvl="0"/>
            <a:r>
              <a:rPr lang="nb-NO"/>
              <a:t>Navn, stillingstittel Trygg Trafikk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4F90522-DCB3-12E2-B862-05BF5F9F4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2962" y="509984"/>
            <a:ext cx="892872" cy="8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6D23425-13DE-EFA9-B6CB-86D999510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7713" y="0"/>
            <a:ext cx="6858000" cy="6858000"/>
          </a:xfrm>
          <a:prstGeom prst="rect">
            <a:avLst/>
          </a:prstGeom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F14D5F30-0618-FC00-BF5A-4C5A53497BE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419625" y="5426564"/>
            <a:ext cx="1068948" cy="40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20"/>
              </a:lnSpc>
            </a:pPr>
            <a:r>
              <a:rPr lang="nb-NO" sz="800">
                <a:solidFill>
                  <a:schemeClr val="bg1">
                    <a:lumMod val="65000"/>
                  </a:schemeClr>
                </a:solidFill>
                <a:latin typeface="+mj-lt"/>
              </a:rPr>
              <a:t>colourbox.com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87DA87D-5E0D-5084-A017-95F223551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Undertittel 2">
            <a:extLst>
              <a:ext uri="{FF2B5EF4-FFF2-40B4-BE49-F238E27FC236}">
                <a16:creationId xmlns:a16="http://schemas.microsoft.com/office/drawing/2014/main" id="{850418C2-5ABC-1B70-EBB0-B5DB73A4B9E1}"/>
              </a:ext>
            </a:extLst>
          </p:cNvPr>
          <p:cNvSpPr txBox="1">
            <a:spLocks/>
          </p:cNvSpPr>
          <p:nvPr userDrawn="1"/>
        </p:nvSpPr>
        <p:spPr>
          <a:xfrm>
            <a:off x="2401202" y="4700629"/>
            <a:ext cx="6263291" cy="78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500"/>
              </a:lnSpc>
            </a:pPr>
            <a:r>
              <a:rPr lang="nb-NO" sz="8800">
                <a:solidFill>
                  <a:schemeClr val="bg1"/>
                </a:solidFill>
                <a:latin typeface="+mj-lt"/>
              </a:rPr>
              <a:t>Tittel</a:t>
            </a:r>
          </a:p>
          <a:p>
            <a:pPr algn="r"/>
            <a:endParaRPr lang="nb-NO" sz="36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3A51DDC1-95C4-AF9D-09AB-3DFE1C0868C0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D2419B8E-9FE5-61FE-2759-79D29540ED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EE436E5-D454-7312-9486-DD19BB296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7AFC2F27-DFBE-6FF3-ED45-5D7FD6B12AC1}"/>
              </a:ext>
            </a:extLst>
          </p:cNvPr>
          <p:cNvSpPr/>
          <p:nvPr userDrawn="1"/>
        </p:nvSpPr>
        <p:spPr>
          <a:xfrm>
            <a:off x="1081504" y="1264862"/>
            <a:ext cx="2767953" cy="1681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EDE2551-C8DA-3FCD-8564-4969FFC383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5675746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3C3D43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5B30E379-E8FF-C1BD-E01C-E44765F2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2" y="2359572"/>
            <a:ext cx="5645916" cy="3127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61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322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iko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12.09.2024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345BEE-CC7A-4DAA-B330-C9D169432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7D66041-29A5-D634-51F6-89395709B197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738255"/>
            <a:ext cx="1041959" cy="156064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74297" y="5678722"/>
            <a:ext cx="976327" cy="976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1BD1BE4A-5AC2-B70A-B43E-FFAAFB71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10114008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6931B4F-582E-ED1F-CDB1-AD929C68E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334312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ekst og iko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12.09.2024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345BEE-CC7A-4DAA-B330-C9D1694328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7D66041-29A5-D634-51F6-89395709B197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4297" y="5678722"/>
            <a:ext cx="976327" cy="976327"/>
          </a:xfrm>
          <a:prstGeom prst="rect">
            <a:avLst/>
          </a:prstGeom>
        </p:spPr>
      </p:pic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1BD1BE4A-5AC2-B70A-B43E-FFAAFB71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10114008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6931B4F-582E-ED1F-CDB1-AD929C68E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9" name="Bilde 8" descr="Et bilde som inneholder tekst, bygning&#10;&#10;Automatisk generert beskrivelse">
            <a:extLst>
              <a:ext uri="{FF2B5EF4-FFF2-40B4-BE49-F238E27FC236}">
                <a16:creationId xmlns:a16="http://schemas.microsoft.com/office/drawing/2014/main" id="{026A25DF-67C5-823C-76E1-E37A569D4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8220" y="-106735"/>
            <a:ext cx="1247738" cy="1366904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D143A72-6EC3-3FBE-19F4-643E4AAFF6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7222" y="1491718"/>
            <a:ext cx="731640" cy="15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2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mørkt bilde bak logo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27F72D-5945-A6EA-B870-0508CAEF8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6DA9D7EF-22D4-98EA-BBD1-8D2012DA21F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9331" y="4962073"/>
            <a:ext cx="12200352" cy="1895927"/>
            <a:chOff x="0" y="4962073"/>
            <a:chExt cx="12200352" cy="1895927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B5ECC55B-9D33-3028-7970-067A3281B95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4962073"/>
              <a:ext cx="12200352" cy="1895927"/>
              <a:chOff x="0" y="4962073"/>
              <a:chExt cx="12200352" cy="1895927"/>
            </a:xfrm>
          </p:grpSpPr>
          <p:sp>
            <p:nvSpPr>
              <p:cNvPr id="6" name="Rettvinklet trekant 5">
                <a:extLst>
                  <a:ext uri="{FF2B5EF4-FFF2-40B4-BE49-F238E27FC236}">
                    <a16:creationId xmlns:a16="http://schemas.microsoft.com/office/drawing/2014/main" id="{2318C55F-2CE5-DA00-9FF7-F2253430DA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352" y="6071849"/>
                <a:ext cx="12192000" cy="786151"/>
              </a:xfrm>
              <a:prstGeom prst="rtTriangle">
                <a:avLst/>
              </a:prstGeom>
              <a:solidFill>
                <a:srgbClr val="3C3D4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" name="Gruppe 10">
                <a:extLst>
                  <a:ext uri="{FF2B5EF4-FFF2-40B4-BE49-F238E27FC236}">
                    <a16:creationId xmlns:a16="http://schemas.microsoft.com/office/drawing/2014/main" id="{086A9B47-A6B9-D462-1BE6-197204CED750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0" y="4962073"/>
                <a:ext cx="12192000" cy="1895927"/>
                <a:chOff x="0" y="4962073"/>
                <a:chExt cx="12192000" cy="1895927"/>
              </a:xfrm>
            </p:grpSpPr>
            <p:cxnSp>
              <p:nvCxnSpPr>
                <p:cNvPr id="14" name="Rett linje 13">
                  <a:extLst>
                    <a:ext uri="{FF2B5EF4-FFF2-40B4-BE49-F238E27FC236}">
                      <a16:creationId xmlns:a16="http://schemas.microsoft.com/office/drawing/2014/main" id="{144BF472-06B6-17AB-6FC7-F46EFB3C8115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>
                  <a:off x="0" y="6071849"/>
                  <a:ext cx="12192000" cy="786151"/>
                </a:xfrm>
                <a:prstGeom prst="line">
                  <a:avLst/>
                </a:prstGeom>
                <a:ln w="15875">
                  <a:solidFill>
                    <a:srgbClr val="A4CD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86CBDC2-8AAF-61A2-4A56-F8E2A246F7B9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 flipH="1">
                  <a:off x="8452624" y="4962073"/>
                  <a:ext cx="3739376" cy="1895927"/>
                </a:xfrm>
                <a:prstGeom prst="line">
                  <a:avLst/>
                </a:prstGeom>
                <a:ln w="15875">
                  <a:solidFill>
                    <a:srgbClr val="CCD4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E325E583-1C21-20D1-1CF3-2849072CD43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87484" y="5716740"/>
              <a:ext cx="942477" cy="942477"/>
            </a:xfrm>
            <a:prstGeom prst="rect">
              <a:avLst/>
            </a:prstGeom>
          </p:spPr>
        </p:pic>
      </p:grp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2A66CB53-2CDB-CC76-3AD2-5474D7DDA2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2745266" y="1749710"/>
            <a:ext cx="6701467" cy="1895927"/>
          </a:xfrm>
          <a:prstGeom prst="rect">
            <a:avLst/>
          </a:prstGeom>
        </p:spPr>
        <p:txBody>
          <a:bodyPr numCol="1" anchor="ctr"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Høyreklikk på lysbildet og velg «formater bakgrunn» -&gt; «bilde eller tekstur» -&gt; sett inn bilde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for å sette inn et mørkt bilde bak logo (se eksempel lysbilde 3)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86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lyst bilde ba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27F72D-5945-A6EA-B870-0508CAEF8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7678C2DC-B170-70D3-BD43-CFFAD7B453E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9331" y="4962073"/>
            <a:ext cx="12200352" cy="1895927"/>
            <a:chOff x="-9331" y="4962073"/>
            <a:chExt cx="12200352" cy="1895927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D2EAF6DF-7DCC-AEDA-D1CA-6BB743CB0903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9331" y="4962073"/>
              <a:ext cx="12200352" cy="1895927"/>
              <a:chOff x="0" y="4962073"/>
              <a:chExt cx="12200352" cy="1895927"/>
            </a:xfrm>
          </p:grpSpPr>
          <p:sp>
            <p:nvSpPr>
              <p:cNvPr id="24" name="Rettvinklet trekant 23">
                <a:extLst>
                  <a:ext uri="{FF2B5EF4-FFF2-40B4-BE49-F238E27FC236}">
                    <a16:creationId xmlns:a16="http://schemas.microsoft.com/office/drawing/2014/main" id="{6CF8AA4D-1320-E537-5636-3B5299D742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352" y="6071849"/>
                <a:ext cx="12192000" cy="786151"/>
              </a:xfrm>
              <a:prstGeom prst="rtTriangle">
                <a:avLst/>
              </a:prstGeom>
              <a:solidFill>
                <a:srgbClr val="3C3D4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CCEDF1B8-5D2E-CE5D-F8F5-B2AEEA03F5A9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0" y="4962073"/>
                <a:ext cx="12192000" cy="1895927"/>
                <a:chOff x="0" y="4962073"/>
                <a:chExt cx="12192000" cy="1895927"/>
              </a:xfrm>
            </p:grpSpPr>
            <p:cxnSp>
              <p:nvCxnSpPr>
                <p:cNvPr id="26" name="Rett linje 25">
                  <a:extLst>
                    <a:ext uri="{FF2B5EF4-FFF2-40B4-BE49-F238E27FC236}">
                      <a16:creationId xmlns:a16="http://schemas.microsoft.com/office/drawing/2014/main" id="{898E7DFF-ACA4-F73D-B889-6F969BA885DB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>
                  <a:off x="0" y="6071849"/>
                  <a:ext cx="12192000" cy="786151"/>
                </a:xfrm>
                <a:prstGeom prst="line">
                  <a:avLst/>
                </a:prstGeom>
                <a:ln w="15875">
                  <a:solidFill>
                    <a:srgbClr val="A4CD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tt linje 26">
                  <a:extLst>
                    <a:ext uri="{FF2B5EF4-FFF2-40B4-BE49-F238E27FC236}">
                      <a16:creationId xmlns:a16="http://schemas.microsoft.com/office/drawing/2014/main" id="{EA36740B-E514-3418-EE0D-78AFB176668C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 flipH="1">
                  <a:off x="8452624" y="4962073"/>
                  <a:ext cx="3739376" cy="1895927"/>
                </a:xfrm>
                <a:prstGeom prst="line">
                  <a:avLst/>
                </a:prstGeom>
                <a:ln w="15875">
                  <a:solidFill>
                    <a:srgbClr val="CCD4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Bilde 27">
              <a:extLst>
                <a:ext uri="{FF2B5EF4-FFF2-40B4-BE49-F238E27FC236}">
                  <a16:creationId xmlns:a16="http://schemas.microsoft.com/office/drawing/2014/main" id="{493695EC-20EE-6CD4-25BD-DEDC45740F2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05640" y="5744227"/>
              <a:ext cx="887505" cy="887505"/>
            </a:xfrm>
            <a:prstGeom prst="rect">
              <a:avLst/>
            </a:prstGeom>
          </p:spPr>
        </p:pic>
      </p:grpSp>
      <p:sp>
        <p:nvSpPr>
          <p:cNvPr id="62" name="Plassholder for tekst 61">
            <a:extLst>
              <a:ext uri="{FF2B5EF4-FFF2-40B4-BE49-F238E27FC236}">
                <a16:creationId xmlns:a16="http://schemas.microsoft.com/office/drawing/2014/main" id="{EA718122-4A3F-459E-EF0E-7EA78FC6FB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2751746" y="1924502"/>
            <a:ext cx="6686550" cy="1565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Høyreklikk på lysbildet og velg «formater bakgrunn» -&gt; «bilde eller tekstur» -&gt; sett inn bilde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lyst bilde bak logo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1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039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12.09.2024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FC531F-3AD1-FD1D-68D8-310B5E26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2039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664" y="6110567"/>
            <a:ext cx="596713" cy="365125"/>
          </a:xfrm>
        </p:spPr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65" y="44145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1128" y="5095352"/>
            <a:ext cx="901700" cy="11557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7A7CCAA-7027-C34A-B3FE-E2ED897DED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1897" y="5526322"/>
            <a:ext cx="976327" cy="976327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78F9157C-8B87-1133-0150-FB215B8894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51046A4-8EC0-3175-71F3-DDB2F4D3A1E5}"/>
              </a:ext>
            </a:extLst>
          </p:cNvPr>
          <p:cNvSpPr txBox="1"/>
          <p:nvPr userDrawn="1"/>
        </p:nvSpPr>
        <p:spPr>
          <a:xfrm>
            <a:off x="821572" y="1208439"/>
            <a:ext cx="133996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3000" b="1" spc="-300">
                <a:solidFill>
                  <a:srgbClr val="A4CDF1"/>
                </a:solidFill>
              </a:rPr>
              <a:t>’’</a:t>
            </a:r>
          </a:p>
        </p:txBody>
      </p:sp>
      <p:sp>
        <p:nvSpPr>
          <p:cNvPr id="24" name="Rettvinklet trekant 23">
            <a:extLst>
              <a:ext uri="{FF2B5EF4-FFF2-40B4-BE49-F238E27FC236}">
                <a16:creationId xmlns:a16="http://schemas.microsoft.com/office/drawing/2014/main" id="{5B3FFD8C-79E1-B28F-488E-644D1F848808}"/>
              </a:ext>
            </a:extLst>
          </p:cNvPr>
          <p:cNvSpPr/>
          <p:nvPr userDrawn="1"/>
        </p:nvSpPr>
        <p:spPr>
          <a:xfrm>
            <a:off x="8352" y="6071849"/>
            <a:ext cx="12192000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9008F5A1-18A2-E1CE-B265-DDA8E6B1FBEA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ABAECA0E-110E-2C8C-6F89-1A18B4D4DA59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ndertittel 2">
            <a:extLst>
              <a:ext uri="{FF2B5EF4-FFF2-40B4-BE49-F238E27FC236}">
                <a16:creationId xmlns:a16="http://schemas.microsoft.com/office/drawing/2014/main" id="{F0E48DF3-09AB-AD6A-BDCA-5A336631E8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1906" y="1865262"/>
            <a:ext cx="836800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sitat</a:t>
            </a:r>
          </a:p>
        </p:txBody>
      </p:sp>
    </p:spTree>
    <p:extLst>
      <p:ext uri="{BB962C8B-B14F-4D97-AF65-F5344CB8AC3E}">
        <p14:creationId xmlns:p14="http://schemas.microsoft.com/office/powerpoint/2010/main" val="2588537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9343" y="2492907"/>
            <a:ext cx="6792685" cy="2625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3833E44-B5CE-9DBB-7ADF-DCD9FC980538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92906"/>
            <a:ext cx="4004847" cy="293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183358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– plass ti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C503-A1FA-69EA-406B-6DEC7F46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49F5A-C0CD-E24D-8E30-58E31F24EB80}" type="datetimeFigureOut">
              <a:rPr lang="nb-NO" smtClean="0"/>
              <a:t>12.09.2024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3A312E9A-E84B-5033-5A0B-80A593BBDE51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779EB18C-2991-9B64-E373-FDCDBA2AA8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C1BC8CB-1375-6A28-FAF2-E657B2768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vinklet trekant 20">
            <a:extLst>
              <a:ext uri="{FF2B5EF4-FFF2-40B4-BE49-F238E27FC236}">
                <a16:creationId xmlns:a16="http://schemas.microsoft.com/office/drawing/2014/main" id="{6B60EA30-44EB-0D8A-56AC-44BD542A013E}"/>
              </a:ext>
            </a:extLst>
          </p:cNvPr>
          <p:cNvSpPr/>
          <p:nvPr userDrawn="1"/>
        </p:nvSpPr>
        <p:spPr>
          <a:xfrm>
            <a:off x="-21060" y="6071849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C6E679E1-871D-480E-99B9-D7BC5D3356A4}"/>
              </a:ext>
            </a:extLst>
          </p:cNvPr>
          <p:cNvGrpSpPr/>
          <p:nvPr userDrawn="1"/>
        </p:nvGrpSpPr>
        <p:grpSpPr>
          <a:xfrm>
            <a:off x="-21060" y="4962073"/>
            <a:ext cx="12192000" cy="1895927"/>
            <a:chOff x="0" y="4962073"/>
            <a:chExt cx="12192000" cy="1895927"/>
          </a:xfrm>
        </p:grpSpPr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0D5F8D2D-9250-83D2-1D09-4114F090E23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>
              <a:extLst>
                <a:ext uri="{FF2B5EF4-FFF2-40B4-BE49-F238E27FC236}">
                  <a16:creationId xmlns:a16="http://schemas.microsoft.com/office/drawing/2014/main" id="{6A7160D8-3CC8-CD9E-D5D2-6200E07F94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tel 1">
            <a:extLst>
              <a:ext uri="{FF2B5EF4-FFF2-40B4-BE49-F238E27FC236}">
                <a16:creationId xmlns:a16="http://schemas.microsoft.com/office/drawing/2014/main" id="{A9B17AD1-9079-3856-7F0D-9C0209474E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225479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BF5309E-B054-29DE-45EE-983E4046DDA8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E34F7D47-A36B-4591-BEA0-9FD4991D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8824049" cy="33942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9063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grå bakgrunn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3A312E9A-E84B-5033-5A0B-80A593BBDE51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779EB18C-2991-9B64-E373-FDCDBA2AA8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C1BC8CB-1375-6A28-FAF2-E657B2768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E3786F25-3487-CFA7-152F-9D22D4E1F9DA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91C7F3A-CC1B-24B6-50AE-24E1FB562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A4D89D-78D1-03C3-0B56-A9D864DE867E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2F17636E-AB31-3FDC-3A51-41132979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192" y="2492906"/>
            <a:ext cx="10143836" cy="2625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3600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1AA5A4C-8872-D678-BF32-E263F53D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E90D4AE6-718A-6921-AD6B-71B678668B06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D876FBAA-5802-F446-BD3B-17B299B611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9F97460F-10FA-96A7-B93C-95C6BC8A9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Undertittel 2">
            <a:extLst>
              <a:ext uri="{FF2B5EF4-FFF2-40B4-BE49-F238E27FC236}">
                <a16:creationId xmlns:a16="http://schemas.microsoft.com/office/drawing/2014/main" id="{5E439D2F-269F-2A39-9297-9749008B8EA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353920" y="502193"/>
            <a:ext cx="1068948" cy="403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20"/>
              </a:lnSpc>
            </a:pPr>
            <a:r>
              <a:rPr lang="nb-NO" sz="900">
                <a:solidFill>
                  <a:schemeClr val="bg1"/>
                </a:solidFill>
                <a:latin typeface="+mj-lt"/>
              </a:rPr>
              <a:t>colourbox.com</a:t>
            </a:r>
          </a:p>
        </p:txBody>
      </p:sp>
      <p:sp>
        <p:nvSpPr>
          <p:cNvPr id="6" name="Plassholder for bilde 12">
            <a:extLst>
              <a:ext uri="{FF2B5EF4-FFF2-40B4-BE49-F238E27FC236}">
                <a16:creationId xmlns:a16="http://schemas.microsoft.com/office/drawing/2014/main" id="{1E232580-4E78-8D3C-4B8A-967FA5DBDC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2178" y="665038"/>
            <a:ext cx="5114580" cy="3257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10" name="Plassholder for bilde 12">
            <a:extLst>
              <a:ext uri="{FF2B5EF4-FFF2-40B4-BE49-F238E27FC236}">
                <a16:creationId xmlns:a16="http://schemas.microsoft.com/office/drawing/2014/main" id="{81BDA5C5-7CD8-6C0D-47B2-F773DD5773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6009" y="665037"/>
            <a:ext cx="5114580" cy="3257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7CF6F0D4-01A7-F3A4-15BB-467B2C32CB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178" y="4135008"/>
            <a:ext cx="5114580" cy="1043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bildetekst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D2BEBB41-C4B8-31AC-E772-BB006551B64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86009" y="4139602"/>
            <a:ext cx="5114580" cy="1043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bildetekst</a:t>
            </a:r>
          </a:p>
        </p:txBody>
      </p:sp>
    </p:spTree>
    <p:extLst>
      <p:ext uri="{BB962C8B-B14F-4D97-AF65-F5344CB8AC3E}">
        <p14:creationId xmlns:p14="http://schemas.microsoft.com/office/powerpoint/2010/main" val="1210917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9DB8699B-60E2-B810-145F-3523C31551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48192" y="3033655"/>
            <a:ext cx="2245470" cy="1871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3A312E9A-E84B-5033-5A0B-80A593BBDE51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id="{779EB18C-2991-9B64-E373-FDCDBA2AA8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AC1BC8CB-1375-6A28-FAF2-E657B2768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829C59F3-B97D-051D-A212-5B94756B487A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lassholder for tekst 3">
            <a:extLst>
              <a:ext uri="{FF2B5EF4-FFF2-40B4-BE49-F238E27FC236}">
                <a16:creationId xmlns:a16="http://schemas.microsoft.com/office/drawing/2014/main" id="{240B6AAE-23F4-29AE-BE65-DDC5BE3AD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4877979" cy="353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68A089B-FBE9-A657-D945-485AA17E17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6535222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E033E3BC-272D-2A3F-4FC9-79AA39FB41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09003" y="2255510"/>
            <a:ext cx="2245470" cy="1871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63C63988-FC42-4A0F-5652-E424542F2C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44949" y="1423882"/>
            <a:ext cx="2245470" cy="1871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23875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325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heve viktig po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27EB10-39AB-971F-A80D-2CA0EE37A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7A5237-C3E2-B5E2-4123-74CD6D241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E84396-D0EF-1F29-6219-EB7F6213ACE4}"/>
              </a:ext>
            </a:extLst>
          </p:cNvPr>
          <p:cNvSpPr txBox="1"/>
          <p:nvPr userDrawn="1"/>
        </p:nvSpPr>
        <p:spPr>
          <a:xfrm>
            <a:off x="5142467" y="889855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direktør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C7BAB4-FC36-CCC9-6F42-8DDD3CD91AA4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6170CB4-BB33-95C4-B53F-20DACEC3E79F}"/>
              </a:ext>
            </a:extLst>
          </p:cNvPr>
          <p:cNvGrpSpPr/>
          <p:nvPr userDrawn="1"/>
        </p:nvGrpSpPr>
        <p:grpSpPr>
          <a:xfrm>
            <a:off x="0" y="4971685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1E122859-86EE-D90F-6B25-E89819D49A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F11065E-DD8D-D06B-0D68-8EC175B42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F1561882-B59F-516D-EE6C-F3371FA59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2470" y="-11757"/>
            <a:ext cx="1846386" cy="1937898"/>
          </a:xfrm>
          <a:prstGeom prst="rect">
            <a:avLst/>
          </a:prstGeom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4717FC45-E4A4-A60D-5080-C85FED8E64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9777" y="2612056"/>
            <a:ext cx="8368006" cy="2319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0">
                <a:solidFill>
                  <a:srgbClr val="A4CDF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err="1"/>
              <a:t>X</a:t>
            </a:r>
            <a:r>
              <a:rPr lang="nb-NO"/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3683269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27EB10-39AB-971F-A80D-2CA0EE37A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7A5237-C3E2-B5E2-4123-74CD6D241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E84396-D0EF-1F29-6219-EB7F6213ACE4}"/>
              </a:ext>
            </a:extLst>
          </p:cNvPr>
          <p:cNvSpPr txBox="1"/>
          <p:nvPr userDrawn="1"/>
        </p:nvSpPr>
        <p:spPr>
          <a:xfrm>
            <a:off x="5142467" y="889855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direktør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C7BAB4-FC36-CCC9-6F42-8DDD3CD91AA4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6170CB4-BB33-95C4-B53F-20DACEC3E79F}"/>
              </a:ext>
            </a:extLst>
          </p:cNvPr>
          <p:cNvGrpSpPr/>
          <p:nvPr userDrawn="1"/>
        </p:nvGrpSpPr>
        <p:grpSpPr>
          <a:xfrm>
            <a:off x="0" y="4971685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1E122859-86EE-D90F-6B25-E89819D49A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F11065E-DD8D-D06B-0D68-8EC175B42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83F57BF4-DA86-51CB-9824-BB93B096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1" y="2359572"/>
            <a:ext cx="4405754" cy="188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D73D72D8-5F64-D4DB-C238-6096FA1285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5675746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F29827F-A8E8-F821-08CD-F1A5A1E03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2878">
            <a:off x="889435" y="5454834"/>
            <a:ext cx="780685" cy="73552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9FFF4A1-8648-4C62-85BA-862F66DD1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5638">
            <a:off x="8161839" y="5847132"/>
            <a:ext cx="1994530" cy="9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0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27EB10-39AB-971F-A80D-2CA0EE37A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7A5237-C3E2-B5E2-4123-74CD6D2418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E84396-D0EF-1F29-6219-EB7F6213ACE4}"/>
              </a:ext>
            </a:extLst>
          </p:cNvPr>
          <p:cNvSpPr txBox="1"/>
          <p:nvPr userDrawn="1"/>
        </p:nvSpPr>
        <p:spPr>
          <a:xfrm>
            <a:off x="5142467" y="889855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direktør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C7BAB4-FC36-CCC9-6F42-8DDD3CD91AA4}"/>
              </a:ext>
            </a:extLst>
          </p:cNvPr>
          <p:cNvSpPr txBox="1"/>
          <p:nvPr userDrawn="1"/>
        </p:nvSpPr>
        <p:spPr>
          <a:xfrm>
            <a:off x="7720234" y="832751"/>
            <a:ext cx="18463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Kommune-</a:t>
            </a:r>
          </a:p>
          <a:p>
            <a:pPr algn="ctr"/>
            <a:r>
              <a:rPr lang="nb-NO" sz="2000">
                <a:solidFill>
                  <a:srgbClr val="3C3D43"/>
                </a:solidFill>
                <a:latin typeface="+mj-lt"/>
              </a:rPr>
              <a:t>overlege</a:t>
            </a: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latin typeface="+mj-lt"/>
            </a:endParaRPr>
          </a:p>
          <a:p>
            <a:endParaRPr lang="nb-NO" sz="2000">
              <a:solidFill>
                <a:srgbClr val="211D1E"/>
              </a:solidFill>
              <a:effectLst/>
              <a:latin typeface="+mj-lt"/>
            </a:endParaRPr>
          </a:p>
          <a:p>
            <a:endParaRPr lang="nb-NO">
              <a:solidFill>
                <a:srgbClr val="211D1E"/>
              </a:solidFill>
              <a:effectLst/>
              <a:latin typeface="+mj-lt"/>
            </a:endParaRPr>
          </a:p>
          <a:p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6170CB4-BB33-95C4-B53F-20DACEC3E79F}"/>
              </a:ext>
            </a:extLst>
          </p:cNvPr>
          <p:cNvGrpSpPr/>
          <p:nvPr userDrawn="1"/>
        </p:nvGrpSpPr>
        <p:grpSpPr>
          <a:xfrm>
            <a:off x="0" y="4971685"/>
            <a:ext cx="12192000" cy="1895927"/>
            <a:chOff x="0" y="4962073"/>
            <a:chExt cx="12192000" cy="1895927"/>
          </a:xfrm>
        </p:grpSpPr>
        <p:cxnSp>
          <p:nvCxnSpPr>
            <p:cNvPr id="8" name="Rett linje 7">
              <a:extLst>
                <a:ext uri="{FF2B5EF4-FFF2-40B4-BE49-F238E27FC236}">
                  <a16:creationId xmlns:a16="http://schemas.microsoft.com/office/drawing/2014/main" id="{1E122859-86EE-D90F-6B25-E89819D49AE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6F11065E-DD8D-D06B-0D68-8EC175B42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83F57BF4-DA86-51CB-9824-BB93B096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422999"/>
            <a:ext cx="6309451" cy="3545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CCCCF7B-31E9-EC12-026D-CF45D317B0F6}"/>
              </a:ext>
            </a:extLst>
          </p:cNvPr>
          <p:cNvSpPr/>
          <p:nvPr userDrawn="1"/>
        </p:nvSpPr>
        <p:spPr>
          <a:xfrm>
            <a:off x="0" y="0"/>
            <a:ext cx="12191999" cy="2241493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D73D72D8-5F64-D4DB-C238-6096FA1285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3C3D43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B648FF1D-4EE0-4DCF-4630-81B562D9C0F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970066" y="2422999"/>
            <a:ext cx="3710836" cy="2517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2244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707FCAF-5011-CF6F-6E90-DD8083E31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AE99BF29-5570-06BB-6C65-0278C0EE92BE}"/>
              </a:ext>
            </a:extLst>
          </p:cNvPr>
          <p:cNvSpPr/>
          <p:nvPr userDrawn="1"/>
        </p:nvSpPr>
        <p:spPr>
          <a:xfrm>
            <a:off x="-10530" y="6071849"/>
            <a:ext cx="12192000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39E7DEE-9831-30BA-532C-BA4FA1687ED7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6606B9D-91A0-1D06-C604-7DCD1C09F182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62ADE4A9-CB17-3036-30D8-3ACF36DC91DD}"/>
              </a:ext>
            </a:extLst>
          </p:cNvPr>
          <p:cNvCxnSpPr>
            <a:cxnSpLocks/>
          </p:cNvCxnSpPr>
          <p:nvPr userDrawn="1"/>
        </p:nvCxnSpPr>
        <p:spPr>
          <a:xfrm>
            <a:off x="0" y="6071848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191591AB-E9FE-D904-F1BD-1D23ED70C4F4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2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E54D09CD-93B9-2EF4-6037-70CB9F0737D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1977" y="2975992"/>
            <a:ext cx="6189844" cy="1107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err="1"/>
              <a:t>X</a:t>
            </a:r>
            <a:r>
              <a:rPr lang="nb-NO"/>
              <a:t> %	Klikk for å redigere tekst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42B0365-58BE-58F4-4336-EF0CDF0027C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1977" y="4444221"/>
            <a:ext cx="6189844" cy="1107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err="1"/>
              <a:t>X</a:t>
            </a:r>
            <a:r>
              <a:rPr lang="nb-NO"/>
              <a:t> %	Klikk for å redigere tekst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C79D576-0171-3296-BFFA-DAAF52E9837A}"/>
              </a:ext>
            </a:extLst>
          </p:cNvPr>
          <p:cNvSpPr/>
          <p:nvPr userDrawn="1"/>
        </p:nvSpPr>
        <p:spPr>
          <a:xfrm>
            <a:off x="981420" y="1277855"/>
            <a:ext cx="2767953" cy="148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55DD8AD6-D53C-1D7F-E101-479D62FC9C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21976" y="1507762"/>
            <a:ext cx="6189845" cy="1107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err="1"/>
              <a:t>X</a:t>
            </a:r>
            <a:r>
              <a:rPr lang="nb-NO"/>
              <a:t> %	Klikk for å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36222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43B1D27-5319-A1C3-4A3A-61E3AD032364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ECA31903-7C2A-FDA8-76F7-B9714FB7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7648393" cy="3448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02E0C67-9093-3F8F-071D-3D404C173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62576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6C5646-90F2-1E2D-D835-B10B5814C1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1450" y="919410"/>
            <a:ext cx="1750671" cy="175067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18516A4-2E9D-5AA1-72CA-B309650999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71837" y="857556"/>
            <a:ext cx="1010447" cy="1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72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43B1D27-5319-A1C3-4A3A-61E3AD032364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ECA31903-7C2A-FDA8-76F7-B9714FB7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7648393" cy="3448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02E0C67-9093-3F8F-071D-3D404C173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62576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4EE5D5C-F971-7E00-E5D1-9862F9647F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8787" y="5526157"/>
            <a:ext cx="1549818" cy="1300479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0AC69E0-259C-47C6-35DE-56F043EA9E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667" y="4706979"/>
            <a:ext cx="994446" cy="14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32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ekst og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E7FDDE7-1994-540E-F579-C03D12069B33}"/>
              </a:ext>
            </a:extLst>
          </p:cNvPr>
          <p:cNvGrpSpPr/>
          <p:nvPr userDrawn="1"/>
        </p:nvGrpSpPr>
        <p:grpSpPr>
          <a:xfrm>
            <a:off x="0" y="4962073"/>
            <a:ext cx="12192000" cy="1895927"/>
            <a:chOff x="0" y="4962073"/>
            <a:chExt cx="12192000" cy="1895927"/>
          </a:xfrm>
        </p:grpSpPr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FDA04AB-D4E8-ED45-C165-380C68E001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01C794AE-4640-2D3F-9E51-69166175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765" y="45669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3528" y="5247752"/>
            <a:ext cx="901700" cy="11557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43B1D27-5319-A1C3-4A3A-61E3AD032364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ECA31903-7C2A-FDA8-76F7-B9714FB7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7648393" cy="3448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02E0C67-9093-3F8F-071D-3D404C173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62576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13EEC2-1D95-9296-AA77-01CFAE2572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724" y="4790660"/>
            <a:ext cx="2750865" cy="20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11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8A5CE8-220F-A6A8-CEE0-C2E926BB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929" y="6110567"/>
            <a:ext cx="596713" cy="365125"/>
          </a:xfrm>
        </p:spPr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8AB9130-3328-F42C-7B7F-D237BC9F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630" y="4414572"/>
            <a:ext cx="1156316" cy="1731927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779140-3EE4-124B-B243-8F7D47C8EC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6393" y="5095352"/>
            <a:ext cx="901700" cy="11557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1C10BEB4-B382-5806-439F-AC27EED47269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74C0F5-F75E-09A2-7A5C-28497FC8FB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2" y="0"/>
            <a:ext cx="6469908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A4CDF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D2832B2-D83C-B3F9-006E-EAB222B1342B}"/>
              </a:ext>
            </a:extLst>
          </p:cNvPr>
          <p:cNvSpPr/>
          <p:nvPr userDrawn="1"/>
        </p:nvSpPr>
        <p:spPr>
          <a:xfrm>
            <a:off x="1057275" y="2291028"/>
            <a:ext cx="2767953" cy="723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668BC54-900F-4369-0297-4A5C5D68778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225968" y="2373594"/>
            <a:ext cx="5468746" cy="3439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EE47F57-70E3-93C8-D78A-5B570C5EC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88548" y="1518557"/>
            <a:ext cx="4572002" cy="4022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653912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2B6AB2-01D2-5A3C-1042-9C5B8D6C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EE880D84-AC51-B8B0-9E3A-0B0BAF4E91DF}"/>
              </a:ext>
            </a:extLst>
          </p:cNvPr>
          <p:cNvSpPr txBox="1">
            <a:spLocks/>
          </p:cNvSpPr>
          <p:nvPr userDrawn="1"/>
        </p:nvSpPr>
        <p:spPr>
          <a:xfrm>
            <a:off x="2401202" y="4700629"/>
            <a:ext cx="6263291" cy="78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C3D4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500"/>
              </a:lnSpc>
            </a:pPr>
            <a:r>
              <a:rPr lang="nb-NO" sz="8800">
                <a:solidFill>
                  <a:schemeClr val="bg1"/>
                </a:solidFill>
                <a:latin typeface="+mj-lt"/>
              </a:rPr>
              <a:t>Tittel</a:t>
            </a:r>
          </a:p>
          <a:p>
            <a:pPr algn="r"/>
            <a:endParaRPr lang="nb-NO" sz="3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ktangel 8">
            <a:extLst>
              <a:ext uri="{FF2B5EF4-FFF2-40B4-BE49-F238E27FC236}">
                <a16:creationId xmlns:a16="http://schemas.microsoft.com/office/drawing/2014/main" id="{AC6BA901-9E6E-70B1-F850-D9B1CFEB677D}"/>
              </a:ext>
            </a:extLst>
          </p:cNvPr>
          <p:cNvSpPr/>
          <p:nvPr userDrawn="1"/>
        </p:nvSpPr>
        <p:spPr>
          <a:xfrm>
            <a:off x="8887245" y="0"/>
            <a:ext cx="3304755" cy="6857999"/>
          </a:xfrm>
          <a:custGeom>
            <a:avLst/>
            <a:gdLst>
              <a:gd name="connsiteX0" fmla="*/ 0 w 3290688"/>
              <a:gd name="connsiteY0" fmla="*/ 0 h 6857999"/>
              <a:gd name="connsiteX1" fmla="*/ 3290688 w 3290688"/>
              <a:gd name="connsiteY1" fmla="*/ 0 h 6857999"/>
              <a:gd name="connsiteX2" fmla="*/ 3290688 w 3290688"/>
              <a:gd name="connsiteY2" fmla="*/ 6857999 h 6857999"/>
              <a:gd name="connsiteX3" fmla="*/ 0 w 3290688"/>
              <a:gd name="connsiteY3" fmla="*/ 6857999 h 6857999"/>
              <a:gd name="connsiteX4" fmla="*/ 0 w 3290688"/>
              <a:gd name="connsiteY4" fmla="*/ 0 h 6857999"/>
              <a:gd name="connsiteX0" fmla="*/ 14067 w 3304755"/>
              <a:gd name="connsiteY0" fmla="*/ 0 h 6857999"/>
              <a:gd name="connsiteX1" fmla="*/ 3304755 w 3304755"/>
              <a:gd name="connsiteY1" fmla="*/ 0 h 6857999"/>
              <a:gd name="connsiteX2" fmla="*/ 3304755 w 3304755"/>
              <a:gd name="connsiteY2" fmla="*/ 6857999 h 6857999"/>
              <a:gd name="connsiteX3" fmla="*/ 0 w 3304755"/>
              <a:gd name="connsiteY3" fmla="*/ 6646984 h 6857999"/>
              <a:gd name="connsiteX4" fmla="*/ 14067 w 3304755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755" h="6857999">
                <a:moveTo>
                  <a:pt x="14067" y="0"/>
                </a:moveTo>
                <a:lnTo>
                  <a:pt x="3304755" y="0"/>
                </a:lnTo>
                <a:lnTo>
                  <a:pt x="3304755" y="6857999"/>
                </a:lnTo>
                <a:lnTo>
                  <a:pt x="0" y="6646984"/>
                </a:lnTo>
                <a:lnTo>
                  <a:pt x="14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3400F94-57B5-EB68-FB40-B015D12DC328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5D10FD4-79DC-2BBE-8C0E-DC5C77D030B1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>
            <a:extLst>
              <a:ext uri="{FF2B5EF4-FFF2-40B4-BE49-F238E27FC236}">
                <a16:creationId xmlns:a16="http://schemas.microsoft.com/office/drawing/2014/main" id="{5936A9CB-5182-7D57-F347-0CE1551DE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4971" y="5744227"/>
            <a:ext cx="887505" cy="887505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A8B084A5-8A14-A603-A946-7028721CBBBC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877893B4-C43E-04C2-2423-301069A0C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020" y="2359572"/>
            <a:ext cx="4877979" cy="3384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8" name="Tittel 1">
            <a:extLst>
              <a:ext uri="{FF2B5EF4-FFF2-40B4-BE49-F238E27FC236}">
                <a16:creationId xmlns:a16="http://schemas.microsoft.com/office/drawing/2014/main" id="{C89C507C-9DD2-A6AD-C389-D89703E523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388765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3C3D43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C7430FCA-BA87-F765-FDEB-3D8895C2CAD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80744" y="2359572"/>
            <a:ext cx="4877979" cy="2767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5486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lsides lyst bilde ba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BE88211-EB00-4079-6097-C8316B9C6A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-9331" y="0"/>
            <a:ext cx="12200352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ikonet for å legge til et bilde bak grafikk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27F72D-5945-A6EA-B870-0508CAEF8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7678C2DC-B170-70D3-BD43-CFFAD7B453E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9331" y="4962073"/>
            <a:ext cx="12200352" cy="1895927"/>
            <a:chOff x="-9331" y="4962073"/>
            <a:chExt cx="12200352" cy="1895927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D2EAF6DF-7DCC-AEDA-D1CA-6BB743CB0903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9331" y="4962073"/>
              <a:ext cx="12200352" cy="1895927"/>
              <a:chOff x="0" y="4962073"/>
              <a:chExt cx="12200352" cy="1895927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CCEDF1B8-5D2E-CE5D-F8F5-B2AEEA03F5A9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0" y="4962073"/>
                <a:ext cx="12192000" cy="1895927"/>
                <a:chOff x="0" y="4962073"/>
                <a:chExt cx="12192000" cy="1895927"/>
              </a:xfrm>
            </p:grpSpPr>
            <p:cxnSp>
              <p:nvCxnSpPr>
                <p:cNvPr id="26" name="Rett linje 25">
                  <a:extLst>
                    <a:ext uri="{FF2B5EF4-FFF2-40B4-BE49-F238E27FC236}">
                      <a16:creationId xmlns:a16="http://schemas.microsoft.com/office/drawing/2014/main" id="{898E7DFF-ACA4-F73D-B889-6F969BA885DB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>
                  <a:off x="0" y="6071849"/>
                  <a:ext cx="12192000" cy="786151"/>
                </a:xfrm>
                <a:prstGeom prst="line">
                  <a:avLst/>
                </a:prstGeom>
                <a:ln w="15875">
                  <a:solidFill>
                    <a:srgbClr val="A4CD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ett linje 26">
                  <a:extLst>
                    <a:ext uri="{FF2B5EF4-FFF2-40B4-BE49-F238E27FC236}">
                      <a16:creationId xmlns:a16="http://schemas.microsoft.com/office/drawing/2014/main" id="{EA36740B-E514-3418-EE0D-78AFB176668C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>
                <a:xfrm flipH="1">
                  <a:off x="8452624" y="4962073"/>
                  <a:ext cx="3739376" cy="1895927"/>
                </a:xfrm>
                <a:prstGeom prst="line">
                  <a:avLst/>
                </a:prstGeom>
                <a:ln w="15875">
                  <a:solidFill>
                    <a:srgbClr val="CCD4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ttvinklet trekant 23">
                <a:extLst>
                  <a:ext uri="{FF2B5EF4-FFF2-40B4-BE49-F238E27FC236}">
                    <a16:creationId xmlns:a16="http://schemas.microsoft.com/office/drawing/2014/main" id="{6CF8AA4D-1320-E537-5636-3B5299D742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8352" y="6071849"/>
                <a:ext cx="12192000" cy="786151"/>
              </a:xfrm>
              <a:prstGeom prst="rtTriangle">
                <a:avLst/>
              </a:prstGeom>
              <a:solidFill>
                <a:srgbClr val="3C3D4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pic>
          <p:nvPicPr>
            <p:cNvPr id="28" name="Bilde 27">
              <a:extLst>
                <a:ext uri="{FF2B5EF4-FFF2-40B4-BE49-F238E27FC236}">
                  <a16:creationId xmlns:a16="http://schemas.microsoft.com/office/drawing/2014/main" id="{493695EC-20EE-6CD4-25BD-DEDC45740F2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05640" y="5744227"/>
              <a:ext cx="887505" cy="887505"/>
            </a:xfrm>
            <a:prstGeom prst="rect">
              <a:avLst/>
            </a:prstGeom>
          </p:spPr>
        </p:pic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DDE632D1-D283-D5C6-2CA5-E2F80278BB52}"/>
              </a:ext>
            </a:extLst>
          </p:cNvPr>
          <p:cNvSpPr/>
          <p:nvPr userDrawn="1"/>
        </p:nvSpPr>
        <p:spPr>
          <a:xfrm>
            <a:off x="10905640" y="5744227"/>
            <a:ext cx="887505" cy="88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5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09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492906"/>
            <a:ext cx="5585460" cy="2807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41493"/>
            <a:ext cx="5526896" cy="3176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 dirty="0"/>
              <a:t>Klikk på ikonet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for å sette inn et bilde</a:t>
            </a:r>
          </a:p>
        </p:txBody>
      </p:sp>
      <p:sp>
        <p:nvSpPr>
          <p:cNvPr id="2" name="Informasjon 1">
            <a:hlinkClick r:id="" action="ppaction://noaction" highlightClick="1"/>
            <a:hlinkHover r:id="rId2"/>
            <a:extLst>
              <a:ext uri="{FF2B5EF4-FFF2-40B4-BE49-F238E27FC236}">
                <a16:creationId xmlns:a16="http://schemas.microsoft.com/office/drawing/2014/main" id="{642E7B3D-DA7D-643F-0728-15E380063D6B}"/>
              </a:ext>
            </a:extLst>
          </p:cNvPr>
          <p:cNvSpPr/>
          <p:nvPr userDrawn="1"/>
        </p:nvSpPr>
        <p:spPr>
          <a:xfrm>
            <a:off x="4539343" y="5680669"/>
            <a:ext cx="987552" cy="838012"/>
          </a:xfrm>
          <a:prstGeom prst="actionButtonInformation">
            <a:avLst/>
          </a:prstGeom>
          <a:solidFill>
            <a:srgbClr val="59A8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70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192" y="2492906"/>
            <a:ext cx="4338704" cy="2807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548638"/>
            <a:ext cx="5711688" cy="4132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2" name="Informasjon 1">
            <a:hlinkClick r:id="" action="ppaction://noaction" highlightClick="1"/>
            <a:hlinkHover r:id="rId2"/>
            <a:extLst>
              <a:ext uri="{FF2B5EF4-FFF2-40B4-BE49-F238E27FC236}">
                <a16:creationId xmlns:a16="http://schemas.microsoft.com/office/drawing/2014/main" id="{642E7B3D-DA7D-643F-0728-15E380063D6B}"/>
              </a:ext>
            </a:extLst>
          </p:cNvPr>
          <p:cNvSpPr/>
          <p:nvPr userDrawn="1"/>
        </p:nvSpPr>
        <p:spPr>
          <a:xfrm>
            <a:off x="4539343" y="5680669"/>
            <a:ext cx="987552" cy="838012"/>
          </a:xfrm>
          <a:prstGeom prst="actionButtonInformation">
            <a:avLst/>
          </a:prstGeom>
          <a:solidFill>
            <a:srgbClr val="C835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159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BB4DD935-9B0F-701C-B6F5-4B10702D41D6}"/>
              </a:ext>
            </a:extLst>
          </p:cNvPr>
          <p:cNvSpPr txBox="1">
            <a:spLocks/>
          </p:cNvSpPr>
          <p:nvPr userDrawn="1"/>
        </p:nvSpPr>
        <p:spPr>
          <a:xfrm>
            <a:off x="683064" y="6262967"/>
            <a:ext cx="596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8226D-2250-E14E-80AC-6447961AFC7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23CD6F9-182B-145A-13B8-B541865E6692}"/>
              </a:ext>
            </a:extLst>
          </p:cNvPr>
          <p:cNvSpPr/>
          <p:nvPr userDrawn="1"/>
        </p:nvSpPr>
        <p:spPr>
          <a:xfrm>
            <a:off x="0" y="0"/>
            <a:ext cx="12192000" cy="2241493"/>
          </a:xfrm>
          <a:prstGeom prst="rect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40D7C94-7C83-2536-ADD2-8E6B4D62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7077" y="2492907"/>
            <a:ext cx="3591339" cy="2625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2FFE290C-13C1-07AA-EA19-C26B8BE26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191" y="0"/>
            <a:ext cx="10143837" cy="20611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A09B937A-6B08-FC9A-A715-62FA39F00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2492906"/>
            <a:ext cx="4236313" cy="293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  <p:sp>
        <p:nvSpPr>
          <p:cNvPr id="2" name="Informasjon 1">
            <a:hlinkClick r:id="" action="ppaction://noaction" highlightClick="1"/>
            <a:hlinkHover r:id="rId2"/>
            <a:extLst>
              <a:ext uri="{FF2B5EF4-FFF2-40B4-BE49-F238E27FC236}">
                <a16:creationId xmlns:a16="http://schemas.microsoft.com/office/drawing/2014/main" id="{642E7B3D-DA7D-643F-0728-15E380063D6B}"/>
              </a:ext>
            </a:extLst>
          </p:cNvPr>
          <p:cNvSpPr/>
          <p:nvPr userDrawn="1"/>
        </p:nvSpPr>
        <p:spPr>
          <a:xfrm>
            <a:off x="4539343" y="5680669"/>
            <a:ext cx="987552" cy="838012"/>
          </a:xfrm>
          <a:prstGeom prst="actionButtonInformation">
            <a:avLst/>
          </a:prstGeom>
          <a:solidFill>
            <a:srgbClr val="CCD4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12">
            <a:extLst>
              <a:ext uri="{FF2B5EF4-FFF2-40B4-BE49-F238E27FC236}">
                <a16:creationId xmlns:a16="http://schemas.microsoft.com/office/drawing/2014/main" id="{EBCEDA6A-85CF-E29A-184C-A42178EDCD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9343" y="2492906"/>
            <a:ext cx="3226431" cy="2932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nb-NO"/>
              <a:t>Klikk på ikonet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for å sette inn et bilde</a:t>
            </a:r>
          </a:p>
        </p:txBody>
      </p:sp>
    </p:spTree>
    <p:extLst>
      <p:ext uri="{BB962C8B-B14F-4D97-AF65-F5344CB8AC3E}">
        <p14:creationId xmlns:p14="http://schemas.microsoft.com/office/powerpoint/2010/main" val="423323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63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95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92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98226D-2250-E14E-80AC-6447961AFC79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485B6B3-EFEF-AE96-6DE8-7C8AEBFFC3A5}"/>
              </a:ext>
            </a:extLst>
          </p:cNvPr>
          <p:cNvCxnSpPr>
            <a:cxnSpLocks/>
          </p:cNvCxnSpPr>
          <p:nvPr userDrawn="1"/>
        </p:nvCxnSpPr>
        <p:spPr>
          <a:xfrm>
            <a:off x="0" y="6071849"/>
            <a:ext cx="12192000" cy="786151"/>
          </a:xfrm>
          <a:prstGeom prst="line">
            <a:avLst/>
          </a:prstGeom>
          <a:ln w="15875">
            <a:solidFill>
              <a:srgbClr val="A4CD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30239B10-7130-3150-5C9D-1B5BB2EE8032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914971" y="5744227"/>
            <a:ext cx="887505" cy="887505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26E7FB9C-6B02-5280-A2AC-DF7D3E78591B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2624" y="4962073"/>
            <a:ext cx="3739376" cy="1895927"/>
          </a:xfrm>
          <a:prstGeom prst="line">
            <a:avLst/>
          </a:prstGeom>
          <a:ln w="15875">
            <a:solidFill>
              <a:srgbClr val="CCD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4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663" r:id="rId18"/>
    <p:sldLayoutId id="2147483716" r:id="rId19"/>
    <p:sldLayoutId id="2147483674" r:id="rId20"/>
    <p:sldLayoutId id="2147483719" r:id="rId21"/>
    <p:sldLayoutId id="2147483661" r:id="rId22"/>
    <p:sldLayoutId id="2147483717" r:id="rId23"/>
    <p:sldLayoutId id="2147483650" r:id="rId24"/>
    <p:sldLayoutId id="2147483654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710" r:id="rId31"/>
    <p:sldLayoutId id="2147483713" r:id="rId32"/>
    <p:sldLayoutId id="2147483677" r:id="rId33"/>
    <p:sldLayoutId id="2147483720" r:id="rId34"/>
    <p:sldLayoutId id="2147483721" r:id="rId35"/>
    <p:sldLayoutId id="2147483722" r:id="rId36"/>
    <p:sldLayoutId id="2147483676" r:id="rId37"/>
    <p:sldLayoutId id="2147483649" r:id="rId38"/>
    <p:sldLayoutId id="2147483723" r:id="rId39"/>
    <p:sldLayoutId id="2147483726" r:id="rId40"/>
    <p:sldLayoutId id="2147483725" r:id="rId41"/>
    <p:sldLayoutId id="2147483724" r:id="rId4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8.svg"/><Relationship Id="rId4" Type="http://schemas.openxmlformats.org/officeDocument/2006/relationships/image" Target="../media/image20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hyperlink" Target="https://forms.office.com/Pages/DesignPageV2.aspx?origin=NeoPortalPage&amp;subpage=design&amp;id=bcEH-meMD0WiamwD0YJrVZIprqT6PTZOmF8IZoRrN4RUMDhENldaOU9TTkxUUUNBME1FM0JWOUNWNy4u&amp;analysis=true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sv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7797AE-E4CA-DDEF-51F3-8D0F11308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Kort om regodkjenning</a:t>
            </a:r>
          </a:p>
          <a:p>
            <a:r>
              <a:rPr lang="nb-NO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Hvor skal skoen trykke?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6C408B-7952-51F2-A292-38B10B979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Regodkjenning for n-te gang?</a:t>
            </a:r>
          </a:p>
        </p:txBody>
      </p:sp>
    </p:spTree>
    <p:extLst>
      <p:ext uri="{BB962C8B-B14F-4D97-AF65-F5344CB8AC3E}">
        <p14:creationId xmlns:p14="http://schemas.microsoft.com/office/powerpoint/2010/main" val="386927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977CAD0-2C96-8668-D1F4-02237C532C8C}"/>
              </a:ext>
            </a:extLst>
          </p:cNvPr>
          <p:cNvSpPr/>
          <p:nvPr/>
        </p:nvSpPr>
        <p:spPr>
          <a:xfrm>
            <a:off x="9698832" y="0"/>
            <a:ext cx="2418240" cy="6858000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9744232" y="0"/>
            <a:ext cx="244353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9783491" y="791774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1383" y="2465655"/>
            <a:ext cx="912845" cy="9144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7308231" y="0"/>
            <a:ext cx="2447691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7313530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5273" y="2465655"/>
            <a:ext cx="914400" cy="9144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4872154" y="0"/>
            <a:ext cx="244769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A879A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4875232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pic>
        <p:nvPicPr>
          <p:cNvPr id="18" name="Grafikk 17" descr="Gruppe med personer kontur">
            <a:extLst>
              <a:ext uri="{FF2B5EF4-FFF2-40B4-BE49-F238E27FC236}">
                <a16:creationId xmlns:a16="http://schemas.microsoft.com/office/drawing/2014/main" id="{B0C55B67-6998-8288-03F6-478F516FB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4672" y="2465655"/>
            <a:ext cx="914400" cy="914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2436077" y="0"/>
            <a:ext cx="2447691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2436157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5230" y="2465655"/>
            <a:ext cx="914400" cy="9144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0" y="0"/>
            <a:ext cx="244769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11614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0961" y="2465655"/>
            <a:ext cx="914400" cy="914400"/>
          </a:xfrm>
          <a:prstGeom prst="rect">
            <a:avLst/>
          </a:prstGeom>
        </p:spPr>
      </p:pic>
      <p:sp>
        <p:nvSpPr>
          <p:cNvPr id="2" name="Rettvinklet trekant 1">
            <a:extLst>
              <a:ext uri="{FF2B5EF4-FFF2-40B4-BE49-F238E27FC236}">
                <a16:creationId xmlns:a16="http://schemas.microsoft.com/office/drawing/2014/main" id="{F32F034B-269F-DF03-E0BF-265CFFD79F45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489D0AF5-D439-01B4-36DA-7F80375E208A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4" name="Rett linje 3">
              <a:extLst>
                <a:ext uri="{FF2B5EF4-FFF2-40B4-BE49-F238E27FC236}">
                  <a16:creationId xmlns:a16="http://schemas.microsoft.com/office/drawing/2014/main" id="{D981C7DC-5B1E-75C6-EA9C-9C7C0A4EF61A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767C07A3-0365-C3A3-3159-7D668C41E4AB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03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1490847" y="0"/>
            <a:ext cx="244353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113005" y="791774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897" y="2465655"/>
            <a:ext cx="912845" cy="9144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568379" y="0"/>
            <a:ext cx="2447691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-278763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757" y="2465655"/>
            <a:ext cx="914400" cy="9144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-310705" y="0"/>
            <a:ext cx="244769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A879A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-749708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pic>
        <p:nvPicPr>
          <p:cNvPr id="18" name="Grafikk 17" descr="Gruppe med personer kontur">
            <a:extLst>
              <a:ext uri="{FF2B5EF4-FFF2-40B4-BE49-F238E27FC236}">
                <a16:creationId xmlns:a16="http://schemas.microsoft.com/office/drawing/2014/main" id="{B0C55B67-6998-8288-03F6-478F516FB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43462" y="2465655"/>
            <a:ext cx="914400" cy="914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-965368" y="0"/>
            <a:ext cx="2447691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-1184491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49926" y="2465655"/>
            <a:ext cx="914400" cy="9144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-1717018" y="0"/>
            <a:ext cx="244769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-1687864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68517" y="2465655"/>
            <a:ext cx="914400" cy="9144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387CACC-6B28-6081-51A9-83E7F73278AD}"/>
              </a:ext>
            </a:extLst>
          </p:cNvPr>
          <p:cNvSpPr txBox="1"/>
          <p:nvPr/>
        </p:nvSpPr>
        <p:spPr>
          <a:xfrm>
            <a:off x="3925454" y="2318226"/>
            <a:ext cx="6567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solidFill>
                  <a:schemeClr val="bg2"/>
                </a:solidFill>
                <a:latin typeface="Oblik Light" panose="02000503000000020004" pitchFamily="50" charset="0"/>
              </a:rPr>
              <a:t>Hva er regodkjenning?</a:t>
            </a:r>
          </a:p>
        </p:txBody>
      </p:sp>
      <p:pic>
        <p:nvPicPr>
          <p:cNvPr id="3" name="Picture 2" descr="Oppfordring til lag og organisasjoner - Gausdal kommune">
            <a:extLst>
              <a:ext uri="{FF2B5EF4-FFF2-40B4-BE49-F238E27FC236}">
                <a16:creationId xmlns:a16="http://schemas.microsoft.com/office/drawing/2014/main" id="{94EA23A0-53AB-0A15-C588-BA4027D9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52" y="4441884"/>
            <a:ext cx="1917449" cy="19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0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0.21602 -0.44699 L 0.21602 -0.4467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977CAD0-2C96-8668-D1F4-02237C532C8C}"/>
              </a:ext>
            </a:extLst>
          </p:cNvPr>
          <p:cNvSpPr/>
          <p:nvPr/>
        </p:nvSpPr>
        <p:spPr>
          <a:xfrm>
            <a:off x="9698832" y="0"/>
            <a:ext cx="2418240" cy="6858000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9744232" y="0"/>
            <a:ext cx="244353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9783491" y="791774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1383" y="2465655"/>
            <a:ext cx="912845" cy="9144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7308231" y="0"/>
            <a:ext cx="2447691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7313530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5273" y="2465655"/>
            <a:ext cx="914400" cy="9144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4872154" y="0"/>
            <a:ext cx="244769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A879A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4875232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pic>
        <p:nvPicPr>
          <p:cNvPr id="18" name="Grafikk 17" descr="Gruppe med personer kontur">
            <a:extLst>
              <a:ext uri="{FF2B5EF4-FFF2-40B4-BE49-F238E27FC236}">
                <a16:creationId xmlns:a16="http://schemas.microsoft.com/office/drawing/2014/main" id="{B0C55B67-6998-8288-03F6-478F516FB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4672" y="2465655"/>
            <a:ext cx="914400" cy="914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2436077" y="0"/>
            <a:ext cx="2447691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2436157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5230" y="2465655"/>
            <a:ext cx="914400" cy="9144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0" y="0"/>
            <a:ext cx="244769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11614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0961" y="2465655"/>
            <a:ext cx="914400" cy="914400"/>
          </a:xfrm>
          <a:prstGeom prst="rect">
            <a:avLst/>
          </a:prstGeom>
        </p:spPr>
      </p:pic>
      <p:sp>
        <p:nvSpPr>
          <p:cNvPr id="17" name="Rettvinklet trekant 16">
            <a:extLst>
              <a:ext uri="{FF2B5EF4-FFF2-40B4-BE49-F238E27FC236}">
                <a16:creationId xmlns:a16="http://schemas.microsoft.com/office/drawing/2014/main" id="{0D2540BF-5456-7BD7-2786-9A4895BB7D8F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9E1AFEA6-16D9-C62D-A658-3E9D1E363A0F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A2918149-F4F9-BD1A-8705-3D1906ACF5F3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>
              <a:extLst>
                <a:ext uri="{FF2B5EF4-FFF2-40B4-BE49-F238E27FC236}">
                  <a16:creationId xmlns:a16="http://schemas.microsoft.com/office/drawing/2014/main" id="{EAB2B493-4DC1-4FD0-1213-6E0A5885E054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81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6C405C2-56A4-250C-2AD7-FF552DD82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D919770-5C37-4953-1382-614554F0F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30C8B1-A92B-DDAB-3865-147936F36B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pic>
        <p:nvPicPr>
          <p:cNvPr id="5" name="Grafikk 4" descr="Kvinnelig helt kontur">
            <a:extLst>
              <a:ext uri="{FF2B5EF4-FFF2-40B4-BE49-F238E27FC236}">
                <a16:creationId xmlns:a16="http://schemas.microsoft.com/office/drawing/2014/main" id="{BDF056EB-962F-B6FB-5CC4-CA3FB34FE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9407" y="1122979"/>
            <a:ext cx="2473186" cy="247318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B7C672F-E6B8-A770-1521-DA63E5DFCD87}"/>
              </a:ext>
            </a:extLst>
          </p:cNvPr>
          <p:cNvSpPr txBox="1"/>
          <p:nvPr/>
        </p:nvSpPr>
        <p:spPr>
          <a:xfrm>
            <a:off x="11614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A05628F-6861-4293-6706-C1982E7F0C00}"/>
              </a:ext>
            </a:extLst>
          </p:cNvPr>
          <p:cNvSpPr txBox="1"/>
          <p:nvPr/>
        </p:nvSpPr>
        <p:spPr>
          <a:xfrm>
            <a:off x="1843267" y="3840524"/>
            <a:ext cx="85054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Kommunen </a:t>
            </a:r>
            <a:r>
              <a:rPr lang="nb-NO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må </a:t>
            </a:r>
            <a:r>
              <a:rPr lang="nb-NO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ha en trafikksikkerhetskoordinator</a:t>
            </a:r>
          </a:p>
          <a:p>
            <a:endParaRPr lang="nb-NO" sz="20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r>
              <a:rPr lang="nb-NO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Koordinatoren har fullmakt og ansvar for å følge opp de ulike sektorene og hente inn dokumentasjon.</a:t>
            </a:r>
            <a:endParaRPr lang="nb-NO" sz="16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dirty="0"/>
          </a:p>
        </p:txBody>
      </p:sp>
      <p:sp>
        <p:nvSpPr>
          <p:cNvPr id="8" name="Rettvinklet trekant 7">
            <a:extLst>
              <a:ext uri="{FF2B5EF4-FFF2-40B4-BE49-F238E27FC236}">
                <a16:creationId xmlns:a16="http://schemas.microsoft.com/office/drawing/2014/main" id="{D09F9934-9BB6-EABF-273F-0F3BBEF57339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7A62421D-E5A4-097C-AB58-28A8EDBF1E90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A433964-AD7F-474B-113E-8251139DBFB6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E28FA5D2-DE0D-40C8-CC37-C585917693D2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623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977CAD0-2C96-8668-D1F4-02237C532C8C}"/>
              </a:ext>
            </a:extLst>
          </p:cNvPr>
          <p:cNvSpPr/>
          <p:nvPr/>
        </p:nvSpPr>
        <p:spPr>
          <a:xfrm>
            <a:off x="9698832" y="0"/>
            <a:ext cx="2418240" cy="6858000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10841841" y="0"/>
            <a:ext cx="134592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9500067" y="0"/>
            <a:ext cx="134821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8158252" y="0"/>
            <a:ext cx="1348213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A879A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6816436" y="0"/>
            <a:ext cx="1348213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-4346209" y="0"/>
            <a:ext cx="1115858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10309954" y="791774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7846" y="2465655"/>
            <a:ext cx="912845" cy="914400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8976070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7813" y="2465655"/>
            <a:ext cx="914400" cy="9144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7636892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pic>
        <p:nvPicPr>
          <p:cNvPr id="18" name="Grafikk 17" descr="Gruppe med personer kontur">
            <a:extLst>
              <a:ext uri="{FF2B5EF4-FFF2-40B4-BE49-F238E27FC236}">
                <a16:creationId xmlns:a16="http://schemas.microsoft.com/office/drawing/2014/main" id="{B0C55B67-6998-8288-03F6-478F516FB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6332" y="2465655"/>
            <a:ext cx="914400" cy="914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6232295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1368" y="2465655"/>
            <a:ext cx="914400" cy="9144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1978955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28060" y="2449787"/>
            <a:ext cx="914400" cy="9144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08E8E67-758A-2866-3112-055DA387C359}"/>
              </a:ext>
            </a:extLst>
          </p:cNvPr>
          <p:cNvSpPr txBox="1"/>
          <p:nvPr/>
        </p:nvSpPr>
        <p:spPr>
          <a:xfrm>
            <a:off x="815684" y="3796145"/>
            <a:ext cx="539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Vi kontakter kommunen</a:t>
            </a:r>
          </a:p>
          <a:p>
            <a:endParaRPr lang="nb-NO" sz="20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r>
              <a:rPr lang="nb-NO" dirty="0"/>
              <a:t>. </a:t>
            </a:r>
          </a:p>
        </p:txBody>
      </p:sp>
      <p:sp>
        <p:nvSpPr>
          <p:cNvPr id="11" name="Rettvinklet trekant 10">
            <a:extLst>
              <a:ext uri="{FF2B5EF4-FFF2-40B4-BE49-F238E27FC236}">
                <a16:creationId xmlns:a16="http://schemas.microsoft.com/office/drawing/2014/main" id="{C7C5EA89-1773-A641-12C2-CB35B3CDF43B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DE75FAE0-2433-CE0E-ED10-0FA5E78D26AD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FE154B6C-D83F-AE1B-6876-08FA3FCCE708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DBFEA0C7-2A0B-6DC9-5A3E-1A825E941406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708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977CAD0-2C96-8668-D1F4-02237C532C8C}"/>
              </a:ext>
            </a:extLst>
          </p:cNvPr>
          <p:cNvSpPr/>
          <p:nvPr/>
        </p:nvSpPr>
        <p:spPr>
          <a:xfrm>
            <a:off x="9698832" y="0"/>
            <a:ext cx="2418240" cy="6858000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10841841" y="0"/>
            <a:ext cx="134592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9500067" y="0"/>
            <a:ext cx="134821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8158252" y="0"/>
            <a:ext cx="1348213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A879A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1413164" y="0"/>
            <a:ext cx="675148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0" y="0"/>
            <a:ext cx="141316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10309954" y="791774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7846" y="2465655"/>
            <a:ext cx="912845" cy="914400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8976070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7813" y="2465655"/>
            <a:ext cx="914400" cy="9144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7636892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pic>
        <p:nvPicPr>
          <p:cNvPr id="18" name="Grafikk 17" descr="Gruppe med personer kontur">
            <a:extLst>
              <a:ext uri="{FF2B5EF4-FFF2-40B4-BE49-F238E27FC236}">
                <a16:creationId xmlns:a16="http://schemas.microsoft.com/office/drawing/2014/main" id="{B0C55B67-6998-8288-03F6-478F516FB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6332" y="2465655"/>
            <a:ext cx="914400" cy="914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3579072" y="791773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0528" y="2465655"/>
            <a:ext cx="914400" cy="9144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-593737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8184" y="2475427"/>
            <a:ext cx="914400" cy="9144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171533D-2BE2-0825-E6B2-D63FEB10F76A}"/>
              </a:ext>
            </a:extLst>
          </p:cNvPr>
          <p:cNvSpPr txBox="1"/>
          <p:nvPr/>
        </p:nvSpPr>
        <p:spPr>
          <a:xfrm>
            <a:off x="2368047" y="3823854"/>
            <a:ext cx="5394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Kommunen må dokumentere trafikksikkerhetsarbeidet sitt</a:t>
            </a:r>
          </a:p>
          <a:p>
            <a:endParaRPr lang="nb-NO" sz="28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r>
              <a:rPr lang="nb-NO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Forankring er viktig. </a:t>
            </a:r>
          </a:p>
          <a:p>
            <a:r>
              <a:rPr lang="nb-NO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Regodkjenningen sjekker forankringen</a:t>
            </a:r>
          </a:p>
          <a:p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godt er det forankret – egentlig?</a:t>
            </a:r>
          </a:p>
        </p:txBody>
      </p:sp>
      <p:sp>
        <p:nvSpPr>
          <p:cNvPr id="3" name="Rettvinklet trekant 2">
            <a:extLst>
              <a:ext uri="{FF2B5EF4-FFF2-40B4-BE49-F238E27FC236}">
                <a16:creationId xmlns:a16="http://schemas.microsoft.com/office/drawing/2014/main" id="{1736B673-CE4B-A6A0-FF5D-9C90425792BF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8D6FE5E-7261-C76E-71AE-74F040639AAB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A5D1317-C1FA-6442-EBEE-022E434A6F4F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F081F5A-1D73-D3CF-0B1A-35441BA8344E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431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977CAD0-2C96-8668-D1F4-02237C532C8C}"/>
              </a:ext>
            </a:extLst>
          </p:cNvPr>
          <p:cNvSpPr/>
          <p:nvPr/>
        </p:nvSpPr>
        <p:spPr>
          <a:xfrm>
            <a:off x="9698832" y="0"/>
            <a:ext cx="2418240" cy="6858000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10841841" y="0"/>
            <a:ext cx="134592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9500067" y="0"/>
            <a:ext cx="134821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2778036" y="0"/>
            <a:ext cx="6728429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7A879A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1413165" y="0"/>
            <a:ext cx="140961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0" y="0"/>
            <a:ext cx="141316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10309954" y="791774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7846" y="2465655"/>
            <a:ext cx="912845" cy="914400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8976070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7813" y="2465655"/>
            <a:ext cx="914400" cy="9144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4963589" y="840719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837547" y="791773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4871" y="2449785"/>
            <a:ext cx="914400" cy="9144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-593737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184" y="2475427"/>
            <a:ext cx="914400" cy="9144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E8D523C-828C-0939-3875-86E12B7E3345}"/>
              </a:ext>
            </a:extLst>
          </p:cNvPr>
          <p:cNvSpPr txBox="1"/>
          <p:nvPr/>
        </p:nvSpPr>
        <p:spPr>
          <a:xfrm>
            <a:off x="3533211" y="3716557"/>
            <a:ext cx="5394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Oppgave: Vurdere om det er nødvendig å ta opp kriteriene i godkjenningsmøtet eller som rapportering i forkant</a:t>
            </a:r>
            <a:endParaRPr lang="nb-NO" dirty="0"/>
          </a:p>
        </p:txBody>
      </p:sp>
      <p:sp>
        <p:nvSpPr>
          <p:cNvPr id="4" name="Rettvinklet trekant 3">
            <a:extLst>
              <a:ext uri="{FF2B5EF4-FFF2-40B4-BE49-F238E27FC236}">
                <a16:creationId xmlns:a16="http://schemas.microsoft.com/office/drawing/2014/main" id="{8E205ECB-D370-F147-5023-B33853813600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19F60BC-5E7F-EF04-3F98-16811517294D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19EACB58-8EDA-D7A7-13AC-6839F1DB234D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B786EC8-48D2-81FD-575E-FF56A80EC0F9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fikk 24" descr="Møte kontur">
            <a:extLst>
              <a:ext uri="{FF2B5EF4-FFF2-40B4-BE49-F238E27FC236}">
                <a16:creationId xmlns:a16="http://schemas.microsoft.com/office/drawing/2014/main" id="{99B449CD-2D83-1153-8897-2776C6CF95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73029" y="24656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5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977CAD0-2C96-8668-D1F4-02237C532C8C}"/>
              </a:ext>
            </a:extLst>
          </p:cNvPr>
          <p:cNvSpPr/>
          <p:nvPr/>
        </p:nvSpPr>
        <p:spPr>
          <a:xfrm>
            <a:off x="9698832" y="0"/>
            <a:ext cx="2418240" cy="6858000"/>
          </a:xfrm>
          <a:prstGeom prst="rect">
            <a:avLst/>
          </a:prstGeom>
          <a:solidFill>
            <a:srgbClr val="A4C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10841841" y="0"/>
            <a:ext cx="134592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4187935" y="0"/>
            <a:ext cx="6660346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2778316" y="0"/>
            <a:ext cx="1409619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A879A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1413165" y="0"/>
            <a:ext cx="140961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0" y="0"/>
            <a:ext cx="141316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10309954" y="791774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7846" y="2465655"/>
            <a:ext cx="912845" cy="914400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6311802" y="791771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2397" y="2465655"/>
            <a:ext cx="914400" cy="9144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2309203" y="791772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pic>
        <p:nvPicPr>
          <p:cNvPr id="18" name="Grafikk 17" descr="Gruppe med personer kontur">
            <a:extLst>
              <a:ext uri="{FF2B5EF4-FFF2-40B4-BE49-F238E27FC236}">
                <a16:creationId xmlns:a16="http://schemas.microsoft.com/office/drawing/2014/main" id="{B0C55B67-6998-8288-03F6-478F516FB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6628" y="2449785"/>
            <a:ext cx="914400" cy="914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837547" y="791773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4871" y="2449785"/>
            <a:ext cx="914400" cy="9144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-593737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8184" y="2475427"/>
            <a:ext cx="914400" cy="9144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3120B1C-A365-193E-0061-FD98DBE0829B}"/>
              </a:ext>
            </a:extLst>
          </p:cNvPr>
          <p:cNvSpPr txBox="1"/>
          <p:nvPr/>
        </p:nvSpPr>
        <p:spPr>
          <a:xfrm>
            <a:off x="4902579" y="3730500"/>
            <a:ext cx="5394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</a:rPr>
              <a:t>Gruppeoppgave – 3-4 pr gruppe</a:t>
            </a:r>
          </a:p>
          <a:p>
            <a:endParaRPr lang="nb-NO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sz="28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sz="28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dirty="0"/>
          </a:p>
        </p:txBody>
      </p:sp>
      <p:sp>
        <p:nvSpPr>
          <p:cNvPr id="4" name="Rettvinklet trekant 3">
            <a:extLst>
              <a:ext uri="{FF2B5EF4-FFF2-40B4-BE49-F238E27FC236}">
                <a16:creationId xmlns:a16="http://schemas.microsoft.com/office/drawing/2014/main" id="{39FEF5A5-43EA-7F6F-23C2-CD7F39A625EE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AFC1375-E52E-0AC5-3718-9427E887A6E8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69D86E7E-36B2-0CFC-FBC5-BC89AC8CDB93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691C5D1C-9624-22A9-2592-4066B0E14BEB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Bilde 24" descr="Et bilde som inneholder tekst, skjermbilde, kvadrat, Font&#10;&#10;Automatisk generert beskrivelse">
            <a:extLst>
              <a:ext uri="{FF2B5EF4-FFF2-40B4-BE49-F238E27FC236}">
                <a16:creationId xmlns:a16="http://schemas.microsoft.com/office/drawing/2014/main" id="{13EFFF16-6E98-1FAA-B773-3D1D4D8B1E4D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85000"/>
          </a:blip>
          <a:srcRect l="21721" t="32922" r="22544" b="9966"/>
          <a:stretch/>
        </p:blipFill>
        <p:spPr>
          <a:xfrm>
            <a:off x="-13170" y="828013"/>
            <a:ext cx="4330139" cy="4437161"/>
          </a:xfrm>
          <a:prstGeom prst="roundRect">
            <a:avLst>
              <a:gd name="adj" fmla="val 6282"/>
            </a:avLst>
          </a:prstGeom>
        </p:spPr>
      </p:pic>
      <p:cxnSp>
        <p:nvCxnSpPr>
          <p:cNvPr id="28" name="Kobling: buet 27">
            <a:extLst>
              <a:ext uri="{FF2B5EF4-FFF2-40B4-BE49-F238E27FC236}">
                <a16:creationId xmlns:a16="http://schemas.microsoft.com/office/drawing/2014/main" id="{9EB2209C-08B2-9F9E-C70B-437BC4451B38}"/>
              </a:ext>
            </a:extLst>
          </p:cNvPr>
          <p:cNvCxnSpPr>
            <a:cxnSpLocks/>
          </p:cNvCxnSpPr>
          <p:nvPr/>
        </p:nvCxnSpPr>
        <p:spPr>
          <a:xfrm rot="10800000">
            <a:off x="5224437" y="1569211"/>
            <a:ext cx="1699625" cy="1363416"/>
          </a:xfrm>
          <a:prstGeom prst="curvedConnector3">
            <a:avLst>
              <a:gd name="adj1" fmla="val 50000"/>
            </a:avLst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856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3104517-DDAF-98A0-A8F5-C3B35F55ACC3}"/>
              </a:ext>
            </a:extLst>
          </p:cNvPr>
          <p:cNvSpPr/>
          <p:nvPr/>
        </p:nvSpPr>
        <p:spPr>
          <a:xfrm>
            <a:off x="4187935" y="0"/>
            <a:ext cx="140961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9EF774-5F31-51A1-B45A-58BF89613082}"/>
              </a:ext>
            </a:extLst>
          </p:cNvPr>
          <p:cNvSpPr/>
          <p:nvPr/>
        </p:nvSpPr>
        <p:spPr>
          <a:xfrm>
            <a:off x="2778316" y="0"/>
            <a:ext cx="1409619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A879A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73884E2-F202-C4A5-C14F-160E49D6D2C6}"/>
              </a:ext>
            </a:extLst>
          </p:cNvPr>
          <p:cNvSpPr/>
          <p:nvPr/>
        </p:nvSpPr>
        <p:spPr>
          <a:xfrm>
            <a:off x="1413165" y="0"/>
            <a:ext cx="140961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889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C3397C7-546F-62A3-C981-C2B2A2196413}"/>
              </a:ext>
            </a:extLst>
          </p:cNvPr>
          <p:cNvSpPr/>
          <p:nvPr/>
        </p:nvSpPr>
        <p:spPr>
          <a:xfrm>
            <a:off x="0" y="0"/>
            <a:ext cx="141316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21FDC5-FE44-5493-91F3-89B5A5C09630}"/>
              </a:ext>
            </a:extLst>
          </p:cNvPr>
          <p:cNvSpPr txBox="1"/>
          <p:nvPr/>
        </p:nvSpPr>
        <p:spPr>
          <a:xfrm>
            <a:off x="3679433" y="801007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04</a:t>
            </a:r>
          </a:p>
        </p:txBody>
      </p:sp>
      <p:pic>
        <p:nvPicPr>
          <p:cNvPr id="26" name="Grafikk 25" descr="Brukere kontur">
            <a:extLst>
              <a:ext uri="{FF2B5EF4-FFF2-40B4-BE49-F238E27FC236}">
                <a16:creationId xmlns:a16="http://schemas.microsoft.com/office/drawing/2014/main" id="{09066552-6120-A77F-6CDF-4E3C34D2B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618" y="2465655"/>
            <a:ext cx="914400" cy="9144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73AF82E-7EE8-E0D0-F0FF-396E3952B076}"/>
              </a:ext>
            </a:extLst>
          </p:cNvPr>
          <p:cNvSpPr txBox="1"/>
          <p:nvPr/>
        </p:nvSpPr>
        <p:spPr>
          <a:xfrm>
            <a:off x="2309203" y="791772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03</a:t>
            </a:r>
          </a:p>
        </p:txBody>
      </p:sp>
      <p:pic>
        <p:nvPicPr>
          <p:cNvPr id="18" name="Grafikk 17" descr="Gruppe med personer kontur">
            <a:extLst>
              <a:ext uri="{FF2B5EF4-FFF2-40B4-BE49-F238E27FC236}">
                <a16:creationId xmlns:a16="http://schemas.microsoft.com/office/drawing/2014/main" id="{B0C55B67-6998-8288-03F6-478F516FB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6628" y="2449785"/>
            <a:ext cx="914400" cy="914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A0D7037-06A5-84CC-1D71-2B2625DEBF44}"/>
              </a:ext>
            </a:extLst>
          </p:cNvPr>
          <p:cNvSpPr txBox="1"/>
          <p:nvPr/>
        </p:nvSpPr>
        <p:spPr>
          <a:xfrm>
            <a:off x="837547" y="791773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02</a:t>
            </a:r>
          </a:p>
        </p:txBody>
      </p:sp>
      <p:pic>
        <p:nvPicPr>
          <p:cNvPr id="24" name="Grafikk 23" descr="Sosial distancing kontur">
            <a:extLst>
              <a:ext uri="{FF2B5EF4-FFF2-40B4-BE49-F238E27FC236}">
                <a16:creationId xmlns:a16="http://schemas.microsoft.com/office/drawing/2014/main" id="{234B3868-4F4D-D83D-8539-8F1CFFD22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4871" y="2449785"/>
            <a:ext cx="914400" cy="9144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305903-3CE7-40FD-0A6E-AFD82DC4C46C}"/>
              </a:ext>
            </a:extLst>
          </p:cNvPr>
          <p:cNvSpPr txBox="1"/>
          <p:nvPr/>
        </p:nvSpPr>
        <p:spPr>
          <a:xfrm>
            <a:off x="-593737" y="791774"/>
            <a:ext cx="2412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01</a:t>
            </a:r>
          </a:p>
        </p:txBody>
      </p:sp>
      <p:pic>
        <p:nvPicPr>
          <p:cNvPr id="22" name="Grafikk 21" descr="Kvinnelig helt kontur">
            <a:extLst>
              <a:ext uri="{FF2B5EF4-FFF2-40B4-BE49-F238E27FC236}">
                <a16:creationId xmlns:a16="http://schemas.microsoft.com/office/drawing/2014/main" id="{0D405F07-103B-F742-6F78-AA52863C5A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184" y="2475427"/>
            <a:ext cx="914400" cy="9144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87C4410-62B0-5EA8-FCA3-6E2940AAEEB7}"/>
              </a:ext>
            </a:extLst>
          </p:cNvPr>
          <p:cNvSpPr/>
          <p:nvPr/>
        </p:nvSpPr>
        <p:spPr>
          <a:xfrm>
            <a:off x="5578465" y="0"/>
            <a:ext cx="660929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530907C-065E-5B1A-E2C9-A726FEC6B0AC}"/>
              </a:ext>
            </a:extLst>
          </p:cNvPr>
          <p:cNvSpPr txBox="1"/>
          <p:nvPr/>
        </p:nvSpPr>
        <p:spPr>
          <a:xfrm>
            <a:off x="7678859" y="801007"/>
            <a:ext cx="240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Oblik Black" panose="02000503000000020004" pitchFamily="50" charset="0"/>
              </a:rPr>
              <a:t>05</a:t>
            </a:r>
          </a:p>
        </p:txBody>
      </p:sp>
      <p:pic>
        <p:nvPicPr>
          <p:cNvPr id="20" name="Grafikk 19" descr="Gruppesuksess kontur">
            <a:extLst>
              <a:ext uri="{FF2B5EF4-FFF2-40B4-BE49-F238E27FC236}">
                <a16:creationId xmlns:a16="http://schemas.microsoft.com/office/drawing/2014/main" id="{D585B39F-4231-E89C-F5D6-70D8A54205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71608" y="2475427"/>
            <a:ext cx="912845" cy="9144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3120B1C-A365-193E-0061-FD98DBE0829B}"/>
              </a:ext>
            </a:extLst>
          </p:cNvPr>
          <p:cNvSpPr txBox="1"/>
          <p:nvPr/>
        </p:nvSpPr>
        <p:spPr>
          <a:xfrm>
            <a:off x="6378793" y="3730497"/>
            <a:ext cx="53940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Oblik Light" panose="02000503000000020004" pitchFamily="50" charset="0"/>
                <a:hlinkClick r:id="rId13"/>
              </a:rPr>
              <a:t>Resultater</a:t>
            </a:r>
            <a:endParaRPr lang="nb-NO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sz="28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sz="2800" dirty="0">
              <a:solidFill>
                <a:schemeClr val="bg2">
                  <a:lumMod val="20000"/>
                  <a:lumOff val="80000"/>
                </a:schemeClr>
              </a:solidFill>
              <a:latin typeface="Oblik Light" panose="02000503000000020004" pitchFamily="50" charset="0"/>
            </a:endParaRPr>
          </a:p>
          <a:p>
            <a:endParaRPr lang="nb-NO" dirty="0"/>
          </a:p>
        </p:txBody>
      </p:sp>
      <p:sp>
        <p:nvSpPr>
          <p:cNvPr id="11" name="Rettvinklet trekant 10">
            <a:extLst>
              <a:ext uri="{FF2B5EF4-FFF2-40B4-BE49-F238E27FC236}">
                <a16:creationId xmlns:a16="http://schemas.microsoft.com/office/drawing/2014/main" id="{A880C6CA-F519-8463-B2B4-5494AB417546}"/>
              </a:ext>
            </a:extLst>
          </p:cNvPr>
          <p:cNvSpPr/>
          <p:nvPr/>
        </p:nvSpPr>
        <p:spPr>
          <a:xfrm>
            <a:off x="-7200" y="6076473"/>
            <a:ext cx="12221412" cy="786151"/>
          </a:xfrm>
          <a:prstGeom prst="rtTriangle">
            <a:avLst/>
          </a:prstGeom>
          <a:solidFill>
            <a:srgbClr val="3C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8557B7D1-143A-381C-93B7-6F11C0B55BA3}"/>
              </a:ext>
            </a:extLst>
          </p:cNvPr>
          <p:cNvGrpSpPr/>
          <p:nvPr/>
        </p:nvGrpSpPr>
        <p:grpSpPr>
          <a:xfrm>
            <a:off x="-7200" y="4966697"/>
            <a:ext cx="12192000" cy="1895927"/>
            <a:chOff x="0" y="4962073"/>
            <a:chExt cx="12192000" cy="1895927"/>
          </a:xfrm>
        </p:grpSpPr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EE578374-8147-D773-4CE7-B6731294B5B4}"/>
                </a:ext>
              </a:extLst>
            </p:cNvPr>
            <p:cNvCxnSpPr/>
            <p:nvPr/>
          </p:nvCxnSpPr>
          <p:spPr>
            <a:xfrm>
              <a:off x="0" y="6071849"/>
              <a:ext cx="12192000" cy="786151"/>
            </a:xfrm>
            <a:prstGeom prst="line">
              <a:avLst/>
            </a:prstGeom>
            <a:ln w="15875">
              <a:solidFill>
                <a:srgbClr val="A4CD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6DE805A6-B690-D173-7E3A-DDE20B331EDC}"/>
                </a:ext>
              </a:extLst>
            </p:cNvPr>
            <p:cNvCxnSpPr/>
            <p:nvPr/>
          </p:nvCxnSpPr>
          <p:spPr>
            <a:xfrm flipH="1">
              <a:off x="8452624" y="4962073"/>
              <a:ext cx="3739376" cy="1895927"/>
            </a:xfrm>
            <a:prstGeom prst="line">
              <a:avLst/>
            </a:prstGeom>
            <a:ln w="15875">
              <a:solidFill>
                <a:srgbClr val="CCD4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57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04522E9A8E79448457709021BD8B53" ma:contentTypeVersion="26" ma:contentTypeDescription="Opprett et nytt dokument." ma:contentTypeScope="" ma:versionID="5cfe1ca9c0dc68fb70b7e7bab211ec1d">
  <xsd:schema xmlns:xsd="http://www.w3.org/2001/XMLSchema" xmlns:xs="http://www.w3.org/2001/XMLSchema" xmlns:p="http://schemas.microsoft.com/office/2006/metadata/properties" xmlns:ns2="517af9e6-e4f3-4e39-a4b7-e5d25c117202" xmlns:ns3="38b88a23-5394-4599-ab65-08411623df25" targetNamespace="http://schemas.microsoft.com/office/2006/metadata/properties" ma:root="true" ma:fieldsID="edff2e46f99b7a7d09a3e559659f78ef" ns2:_="" ns3:_="">
    <xsd:import namespace="517af9e6-e4f3-4e39-a4b7-e5d25c117202"/>
    <xsd:import namespace="38b88a23-5394-4599-ab65-08411623d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i4d20636661f43e8bdb0e279c915f1f2" minOccurs="0"/>
                <xsd:element ref="ns3:TaxCatchAll" minOccurs="0"/>
                <xsd:element ref="ns2:Handlingsplan_x002d_periode" minOccurs="0"/>
                <xsd:element ref="ns2:Kryss_x0020_for_x0020_ferdig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Godkjenning_x002f_regodkjenning" minOccurs="0"/>
                <xsd:element ref="ns2:Kommune" minOccurs="0"/>
                <xsd:element ref="ns2:Dato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af9e6-e4f3-4e39-a4b7-e5d25c117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4d20636661f43e8bdb0e279c915f1f2" ma:index="15" nillable="true" ma:taxonomy="true" ma:internalName="i4d20636661f43e8bdb0e279c915f1f2" ma:taxonomyFieldName="Region" ma:displayName="Avdeling" ma:default="" ma:fieldId="{24d20636-661f-43e8-bdb0-e279c915f1f2}" ma:sspId="5ca80099-bb5d-4fbd-94e0-65e3f179054a" ma:termSetId="45a750b6-c04e-4a8d-a6ab-27bf0f87c42d" ma:anchorId="5415b014-7884-4f50-95de-c2e5ebe2eeaf" ma:open="false" ma:isKeyword="false">
      <xsd:complexType>
        <xsd:sequence>
          <xsd:element ref="pc:Terms" minOccurs="0" maxOccurs="1"/>
        </xsd:sequence>
      </xsd:complexType>
    </xsd:element>
    <xsd:element name="Handlingsplan_x002d_periode" ma:index="17" nillable="true" ma:displayName="Handlingsplan-periode" ma:format="RadioButtons" ma:internalName="Handlingsplan_x002d_periode">
      <xsd:simpleType>
        <xsd:restriction base="dms:Choice">
          <xsd:enumeration value="2022-23"/>
          <xsd:enumeration value="2024-25"/>
          <xsd:enumeration value="2026-27"/>
          <xsd:enumeration value="2028-29"/>
        </xsd:restriction>
      </xsd:simpleType>
    </xsd:element>
    <xsd:element name="Kryss_x0020_for_x0020_ferdig" ma:index="18" nillable="true" ma:displayName="Kryss for ferdig" ma:default="0" ma:internalName="Kryss_x0020_for_x0020_ferdig">
      <xsd:simpleType>
        <xsd:restriction base="dms:Boolea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5ca80099-bb5d-4fbd-94e0-65e3f17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odkjenning_x002f_regodkjenning" ma:index="27" nillable="true" ma:displayName="Godkjenning / regodkjenning" ma:format="Dropdown" ma:internalName="Godkjenning_x002f_regodkjenning">
      <xsd:simpleType>
        <xsd:restriction base="dms:Text">
          <xsd:maxLength value="255"/>
        </xsd:restriction>
      </xsd:simpleType>
    </xsd:element>
    <xsd:element name="Kommune" ma:index="28" nillable="true" ma:displayName="Fylke" ma:internalName="Kommu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der"/>
                    <xsd:enumeration value="Akershus"/>
                    <xsd:enumeration value="Buskerud"/>
                    <xsd:enumeration value="Finnmark"/>
                    <xsd:enumeration value="Innlandet"/>
                    <xsd:enumeration value="Møre og Romsdal"/>
                    <xsd:enumeration value="Nordland"/>
                    <xsd:enumeration value="Oslo"/>
                    <xsd:enumeration value="Rogaland"/>
                    <xsd:enumeration value="Telemark"/>
                    <xsd:enumeration value="Troms"/>
                    <xsd:enumeration value="Trøndelag"/>
                    <xsd:enumeration value="Vestfold"/>
                    <xsd:enumeration value="Vestland"/>
                    <xsd:enumeration value="Østfold"/>
                  </xsd:restriction>
                </xsd:simpleType>
              </xsd:element>
            </xsd:sequence>
          </xsd:extension>
        </xsd:complexContent>
      </xsd:complexType>
    </xsd:element>
    <xsd:element name="Dato" ma:index="29" nillable="true" ma:displayName="Dato " ma:format="DateOnly" ma:internalName="Dato">
      <xsd:simpleType>
        <xsd:restriction base="dms:DateTim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88a23-5394-4599-ab65-08411623df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d01cd6-d00c-40ba-8176-6076b0e376f4}" ma:internalName="TaxCatchAll" ma:showField="CatchAllData" ma:web="38b88a23-5394-4599-ab65-08411623d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b88a23-5394-4599-ab65-08411623df25" xsi:nil="true"/>
    <lcf76f155ced4ddcb4097134ff3c332f xmlns="517af9e6-e4f3-4e39-a4b7-e5d25c117202">
      <Terms xmlns="http://schemas.microsoft.com/office/infopath/2007/PartnerControls"/>
    </lcf76f155ced4ddcb4097134ff3c332f>
    <SharedWithUsers xmlns="38b88a23-5394-4599-ab65-08411623df25">
      <UserInfo>
        <DisplayName>Cecilie Bryner</DisplayName>
        <AccountId>99</AccountId>
        <AccountType/>
      </UserInfo>
      <UserInfo>
        <DisplayName>Siw P. Didriksen</DisplayName>
        <AccountId>35</AccountId>
        <AccountType/>
      </UserInfo>
    </SharedWithUsers>
    <Handlingsplan_x002d_periode xmlns="517af9e6-e4f3-4e39-a4b7-e5d25c117202" xsi:nil="true"/>
    <Kryss_x0020_for_x0020_ferdig xmlns="517af9e6-e4f3-4e39-a4b7-e5d25c117202">false</Kryss_x0020_for_x0020_ferdig>
    <Godkjenning_x002f_regodkjenning xmlns="517af9e6-e4f3-4e39-a4b7-e5d25c117202" xsi:nil="true"/>
    <Kommune xmlns="517af9e6-e4f3-4e39-a4b7-e5d25c117202" xsi:nil="true"/>
    <i4d20636661f43e8bdb0e279c915f1f2 xmlns="517af9e6-e4f3-4e39-a4b7-e5d25c117202">
      <Terms xmlns="http://schemas.microsoft.com/office/infopath/2007/PartnerControls"/>
    </i4d20636661f43e8bdb0e279c915f1f2>
    <Dato xmlns="517af9e6-e4f3-4e39-a4b7-e5d25c11720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B7473-749F-4D1C-896D-91BDC936D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af9e6-e4f3-4e39-a4b7-e5d25c117202"/>
    <ds:schemaRef ds:uri="38b88a23-5394-4599-ab65-08411623d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C7DEBB-8791-4358-8C1C-3E79D141812D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8b88a23-5394-4599-ab65-08411623df25"/>
    <ds:schemaRef ds:uri="http://schemas.microsoft.com/office/2006/documentManagement/types"/>
    <ds:schemaRef ds:uri="517af9e6-e4f3-4e39-a4b7-e5d25c117202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77A4489-CE3B-45B2-BA38-FE2FAFCB33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336</Words>
  <Application>Microsoft Office PowerPoint</Application>
  <PresentationFormat>Widescreen</PresentationFormat>
  <Paragraphs>97</Paragraphs>
  <Slides>10</Slides>
  <Notes>9</Notes>
  <HiddenSlides>1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Oblik Black</vt:lpstr>
      <vt:lpstr>Oblik Light</vt:lpstr>
      <vt:lpstr>Segoe UI</vt:lpstr>
      <vt:lpstr>Trebuchet MS</vt:lpstr>
      <vt:lpstr>Wingdings 3</vt:lpstr>
      <vt:lpstr>Fasett</vt:lpstr>
      <vt:lpstr>Regodkjenning for n-te gang?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Schou Bakos</dc:creator>
  <cp:lastModifiedBy>Marianne Schou Bakos</cp:lastModifiedBy>
  <cp:revision>2</cp:revision>
  <dcterms:created xsi:type="dcterms:W3CDTF">2024-09-03T07:47:03Z</dcterms:created>
  <dcterms:modified xsi:type="dcterms:W3CDTF">2024-09-12T10:20:17Z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0x0101003904522E9A8E79448457709021BD8B53</vt:lpwstr>
  </property>
  <property fmtid="{D5CDD505-2E9C-101B-9397-08002B2CF9AE}" pid="3" name="MediaServiceImageTags">
    <vt:lpwstr/>
  </property>
  <property fmtid="{D5CDD505-2E9C-101B-9397-08002B2CF9AE}" pid="4" name="Region">
    <vt:lpwstr/>
  </property>
</Properties>
</file>