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55" r:id="rId5"/>
    <p:sldId id="357" r:id="rId6"/>
    <p:sldId id="2147474168" r:id="rId7"/>
    <p:sldId id="2147474166" r:id="rId8"/>
    <p:sldId id="2147474167" r:id="rId9"/>
    <p:sldId id="2147474171" r:id="rId10"/>
    <p:sldId id="2147474169" r:id="rId11"/>
    <p:sldId id="2147474170" r:id="rId12"/>
    <p:sldId id="36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888"/>
    <a:srgbClr val="3C3D43"/>
    <a:srgbClr val="C83575"/>
    <a:srgbClr val="294C98"/>
    <a:srgbClr val="F26B29"/>
    <a:srgbClr val="CCD436"/>
    <a:srgbClr val="A4CDF1"/>
    <a:srgbClr val="D4D0CA"/>
    <a:srgbClr val="7A879A"/>
    <a:srgbClr val="C42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F5746-895B-4206-8DD4-EDCC1E15DB64}" v="75" dt="2024-09-11T21:11:27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625" autoAdjust="0"/>
  </p:normalViewPr>
  <p:slideViewPr>
    <p:cSldViewPr snapToGrid="0">
      <p:cViewPr varScale="1">
        <p:scale>
          <a:sx n="48" d="100"/>
          <a:sy n="48" d="100"/>
        </p:scale>
        <p:origin x="19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chou Bakos" userId="a4ae2992-3dfa-4e36-985f-0866846b3784" providerId="ADAL" clId="{734F5746-895B-4206-8DD4-EDCC1E15DB64}"/>
    <pc:docChg chg="undo custSel addSld delSld modSld sldOrd">
      <pc:chgData name="Marianne Schou Bakos" userId="a4ae2992-3dfa-4e36-985f-0866846b3784" providerId="ADAL" clId="{734F5746-895B-4206-8DD4-EDCC1E15DB64}" dt="2024-09-11T21:14:58.189" v="2787" actId="1076"/>
      <pc:docMkLst>
        <pc:docMk/>
      </pc:docMkLst>
      <pc:sldChg chg="addSp delSp modSp mod setBg modClrScheme chgLayout">
        <pc:chgData name="Marianne Schou Bakos" userId="a4ae2992-3dfa-4e36-985f-0866846b3784" providerId="ADAL" clId="{734F5746-895B-4206-8DD4-EDCC1E15DB64}" dt="2024-09-11T21:14:58.189" v="2787" actId="1076"/>
        <pc:sldMkLst>
          <pc:docMk/>
          <pc:sldMk cId="3869274982" sldId="355"/>
        </pc:sldMkLst>
        <pc:spChg chg="mod ord">
          <ac:chgData name="Marianne Schou Bakos" userId="a4ae2992-3dfa-4e36-985f-0866846b3784" providerId="ADAL" clId="{734F5746-895B-4206-8DD4-EDCC1E15DB64}" dt="2024-09-11T21:14:58.189" v="2787" actId="1076"/>
          <ac:spMkLst>
            <pc:docMk/>
            <pc:sldMk cId="3869274982" sldId="355"/>
            <ac:spMk id="2" creationId="{DB6C408B-7952-51F2-A292-38B10B9799C5}"/>
          </ac:spMkLst>
        </pc:spChg>
        <pc:spChg chg="add del mod ord">
          <ac:chgData name="Marianne Schou Bakos" userId="a4ae2992-3dfa-4e36-985f-0866846b3784" providerId="ADAL" clId="{734F5746-895B-4206-8DD4-EDCC1E15DB64}" dt="2024-09-11T21:06:31.599" v="2750" actId="700"/>
          <ac:spMkLst>
            <pc:docMk/>
            <pc:sldMk cId="3869274982" sldId="355"/>
            <ac:spMk id="3" creationId="{D67797AE-E4CA-DDEF-51F3-8D0F1130886A}"/>
          </ac:spMkLst>
        </pc:spChg>
        <pc:spChg chg="add del mod ord">
          <ac:chgData name="Marianne Schou Bakos" userId="a4ae2992-3dfa-4e36-985f-0866846b3784" providerId="ADAL" clId="{734F5746-895B-4206-8DD4-EDCC1E15DB64}" dt="2024-09-11T21:06:12.783" v="2735" actId="700"/>
          <ac:spMkLst>
            <pc:docMk/>
            <pc:sldMk cId="3869274982" sldId="355"/>
            <ac:spMk id="7" creationId="{F263D3E2-93AC-0B02-708A-994BC717FBE3}"/>
          </ac:spMkLst>
        </pc:spChg>
        <pc:spChg chg="add del mod ord">
          <ac:chgData name="Marianne Schou Bakos" userId="a4ae2992-3dfa-4e36-985f-0866846b3784" providerId="ADAL" clId="{734F5746-895B-4206-8DD4-EDCC1E15DB64}" dt="2024-09-11T21:06:12.783" v="2735" actId="700"/>
          <ac:spMkLst>
            <pc:docMk/>
            <pc:sldMk cId="3869274982" sldId="355"/>
            <ac:spMk id="8" creationId="{5BD76AA2-8895-7D2F-4213-1AF366735C8E}"/>
          </ac:spMkLst>
        </pc:spChg>
        <pc:spChg chg="add del mod ord">
          <ac:chgData name="Marianne Schou Bakos" userId="a4ae2992-3dfa-4e36-985f-0866846b3784" providerId="ADAL" clId="{734F5746-895B-4206-8DD4-EDCC1E15DB64}" dt="2024-09-11T21:06:12.783" v="2735" actId="700"/>
          <ac:spMkLst>
            <pc:docMk/>
            <pc:sldMk cId="3869274982" sldId="355"/>
            <ac:spMk id="9" creationId="{6E510A09-120A-189F-D7A0-8545CC2C6474}"/>
          </ac:spMkLst>
        </pc:spChg>
        <pc:spChg chg="add del mod ord">
          <ac:chgData name="Marianne Schou Bakos" userId="a4ae2992-3dfa-4e36-985f-0866846b3784" providerId="ADAL" clId="{734F5746-895B-4206-8DD4-EDCC1E15DB64}" dt="2024-09-11T21:06:12.783" v="2735" actId="700"/>
          <ac:spMkLst>
            <pc:docMk/>
            <pc:sldMk cId="3869274982" sldId="355"/>
            <ac:spMk id="10" creationId="{99915133-36D8-3B40-6665-690DAC6C0016}"/>
          </ac:spMkLst>
        </pc:spChg>
        <pc:graphicFrameChg chg="add del">
          <ac:chgData name="Marianne Schou Bakos" userId="a4ae2992-3dfa-4e36-985f-0866846b3784" providerId="ADAL" clId="{734F5746-895B-4206-8DD4-EDCC1E15DB64}" dt="2024-09-11T21:06:19.553" v="2748" actId="26606"/>
          <ac:graphicFrameMkLst>
            <pc:docMk/>
            <pc:sldMk cId="3869274982" sldId="355"/>
            <ac:graphicFrameMk id="5" creationId="{F4B3D90D-9CD4-F9BD-6752-8F843813E5AE}"/>
          </ac:graphicFrameMkLst>
        </pc:graphicFrameChg>
        <pc:picChg chg="add mod">
          <ac:chgData name="Marianne Schou Bakos" userId="a4ae2992-3dfa-4e36-985f-0866846b3784" providerId="ADAL" clId="{734F5746-895B-4206-8DD4-EDCC1E15DB64}" dt="2024-09-11T21:05:32.302" v="2732" actId="1037"/>
          <ac:picMkLst>
            <pc:docMk/>
            <pc:sldMk cId="3869274982" sldId="355"/>
            <ac:picMk id="6" creationId="{FB410F01-BDAD-8E79-08A4-CFCF35B31866}"/>
          </ac:picMkLst>
        </pc:picChg>
      </pc:sldChg>
      <pc:sldChg chg="addSp delSp modSp mod modNotesTx">
        <pc:chgData name="Marianne Schou Bakos" userId="a4ae2992-3dfa-4e36-985f-0866846b3784" providerId="ADAL" clId="{734F5746-895B-4206-8DD4-EDCC1E15DB64}" dt="2024-09-10T11:21:55.504" v="1616" actId="179"/>
        <pc:sldMkLst>
          <pc:docMk/>
          <pc:sldMk cId="538808108" sldId="357"/>
        </pc:sldMkLst>
        <pc:spChg chg="mod">
          <ac:chgData name="Marianne Schou Bakos" userId="a4ae2992-3dfa-4e36-985f-0866846b3784" providerId="ADAL" clId="{734F5746-895B-4206-8DD4-EDCC1E15DB64}" dt="2024-09-10T11:06:52.947" v="1508" actId="20577"/>
          <ac:spMkLst>
            <pc:docMk/>
            <pc:sldMk cId="538808108" sldId="357"/>
            <ac:spMk id="2" creationId="{E50A3286-B31A-9EE1-321B-2F2A1DBFF63A}"/>
          </ac:spMkLst>
        </pc:spChg>
        <pc:spChg chg="mod">
          <ac:chgData name="Marianne Schou Bakos" userId="a4ae2992-3dfa-4e36-985f-0866846b3784" providerId="ADAL" clId="{734F5746-895B-4206-8DD4-EDCC1E15DB64}" dt="2024-09-10T11:21:27.970" v="1611" actId="20577"/>
          <ac:spMkLst>
            <pc:docMk/>
            <pc:sldMk cId="538808108" sldId="357"/>
            <ac:spMk id="3" creationId="{8C52F4FE-1384-ACB5-B892-660483DFD9E2}"/>
          </ac:spMkLst>
        </pc:spChg>
        <pc:spChg chg="del">
          <ac:chgData name="Marianne Schou Bakos" userId="a4ae2992-3dfa-4e36-985f-0866846b3784" providerId="ADAL" clId="{734F5746-895B-4206-8DD4-EDCC1E15DB64}" dt="2024-09-10T11:07:36.497" v="1509"/>
          <ac:spMkLst>
            <pc:docMk/>
            <pc:sldMk cId="538808108" sldId="357"/>
            <ac:spMk id="4" creationId="{BF59396C-D262-D466-BD57-4EF734AD29B0}"/>
          </ac:spMkLst>
        </pc:spChg>
        <pc:spChg chg="mod modVis">
          <ac:chgData name="Marianne Schou Bakos" userId="a4ae2992-3dfa-4e36-985f-0866846b3784" providerId="ADAL" clId="{734F5746-895B-4206-8DD4-EDCC1E15DB64}" dt="2024-09-10T11:21:55.504" v="1616" actId="179"/>
          <ac:spMkLst>
            <pc:docMk/>
            <pc:sldMk cId="538808108" sldId="357"/>
            <ac:spMk id="5" creationId="{F11207D8-6D85-A0E1-EC92-C530294391C7}"/>
          </ac:spMkLst>
        </pc:spChg>
        <pc:spChg chg="del">
          <ac:chgData name="Marianne Schou Bakos" userId="a4ae2992-3dfa-4e36-985f-0866846b3784" providerId="ADAL" clId="{734F5746-895B-4206-8DD4-EDCC1E15DB64}" dt="2024-09-10T11:15:07.587" v="1557"/>
          <ac:spMkLst>
            <pc:docMk/>
            <pc:sldMk cId="538808108" sldId="357"/>
            <ac:spMk id="9" creationId="{9EDAC198-0F4E-C08C-09FA-EC879CA16EA4}"/>
          </ac:spMkLst>
        </pc:spChg>
        <pc:spChg chg="del">
          <ac:chgData name="Marianne Schou Bakos" userId="a4ae2992-3dfa-4e36-985f-0866846b3784" providerId="ADAL" clId="{734F5746-895B-4206-8DD4-EDCC1E15DB64}" dt="2024-09-10T11:17:00.133" v="1558"/>
          <ac:spMkLst>
            <pc:docMk/>
            <pc:sldMk cId="538808108" sldId="357"/>
            <ac:spMk id="10" creationId="{581E7577-27DC-2D1A-C3D1-45AE3910E1F3}"/>
          </ac:spMkLst>
        </pc:spChg>
        <pc:spChg chg="add del mod">
          <ac:chgData name="Marianne Schou Bakos" userId="a4ae2992-3dfa-4e36-985f-0866846b3784" providerId="ADAL" clId="{734F5746-895B-4206-8DD4-EDCC1E15DB64}" dt="2024-09-10T11:08:25.754" v="1553"/>
          <ac:spMkLst>
            <pc:docMk/>
            <pc:sldMk cId="538808108" sldId="357"/>
            <ac:spMk id="12" creationId="{E2E0AA6F-85D1-B3C7-4348-3701E5293041}"/>
          </ac:spMkLst>
        </pc:spChg>
        <pc:spChg chg="add del mod">
          <ac:chgData name="Marianne Schou Bakos" userId="a4ae2992-3dfa-4e36-985f-0866846b3784" providerId="ADAL" clId="{734F5746-895B-4206-8DD4-EDCC1E15DB64}" dt="2024-09-10T11:17:11.355" v="1560"/>
          <ac:spMkLst>
            <pc:docMk/>
            <pc:sldMk cId="538808108" sldId="357"/>
            <ac:spMk id="16" creationId="{B416D5E6-2D88-D815-9E7C-CD7302984C5E}"/>
          </ac:spMkLst>
        </pc:spChg>
        <pc:spChg chg="add del mod">
          <ac:chgData name="Marianne Schou Bakos" userId="a4ae2992-3dfa-4e36-985f-0866846b3784" providerId="ADAL" clId="{734F5746-895B-4206-8DD4-EDCC1E15DB64}" dt="2024-09-10T11:17:52.007" v="1564"/>
          <ac:spMkLst>
            <pc:docMk/>
            <pc:sldMk cId="538808108" sldId="357"/>
            <ac:spMk id="20" creationId="{CE93CBDD-0D12-8F2B-5CA0-328302AFA087}"/>
          </ac:spMkLst>
        </pc:spChg>
        <pc:spChg chg="add del mod">
          <ac:chgData name="Marianne Schou Bakos" userId="a4ae2992-3dfa-4e36-985f-0866846b3784" providerId="ADAL" clId="{734F5746-895B-4206-8DD4-EDCC1E15DB64}" dt="2024-09-10T11:18:08.696" v="1568" actId="478"/>
          <ac:spMkLst>
            <pc:docMk/>
            <pc:sldMk cId="538808108" sldId="357"/>
            <ac:spMk id="23" creationId="{C83DA7BC-B3E4-56FB-9C9C-F4C98313B175}"/>
          </ac:spMkLst>
        </pc:spChg>
        <pc:spChg chg="add del mod">
          <ac:chgData name="Marianne Schou Bakos" userId="a4ae2992-3dfa-4e36-985f-0866846b3784" providerId="ADAL" clId="{734F5746-895B-4206-8DD4-EDCC1E15DB64}" dt="2024-09-10T11:18:14.497" v="1570" actId="478"/>
          <ac:spMkLst>
            <pc:docMk/>
            <pc:sldMk cId="538808108" sldId="357"/>
            <ac:spMk id="25" creationId="{4A8D4585-22F5-0DFD-CE9C-2F02BC6E3897}"/>
          </ac:spMkLst>
        </pc:spChg>
        <pc:picChg chg="add del mod">
          <ac:chgData name="Marianne Schou Bakos" userId="a4ae2992-3dfa-4e36-985f-0866846b3784" providerId="ADAL" clId="{734F5746-895B-4206-8DD4-EDCC1E15DB64}" dt="2024-09-10T11:17:49.283" v="1563" actId="478"/>
          <ac:picMkLst>
            <pc:docMk/>
            <pc:sldMk cId="538808108" sldId="357"/>
            <ac:picMk id="11" creationId="{6BD20BD4-9062-B1FC-DCE4-BE0E8257DA04}"/>
          </ac:picMkLst>
        </pc:picChg>
        <pc:picChg chg="add del mod">
          <ac:chgData name="Marianne Schou Bakos" userId="a4ae2992-3dfa-4e36-985f-0866846b3784" providerId="ADAL" clId="{734F5746-895B-4206-8DD4-EDCC1E15DB64}" dt="2024-09-10T11:18:04.030" v="1567" actId="478"/>
          <ac:picMkLst>
            <pc:docMk/>
            <pc:sldMk cId="538808108" sldId="357"/>
            <ac:picMk id="13" creationId="{E103BFF3-80F9-54DA-7DCE-B93198B920D4}"/>
          </ac:picMkLst>
        </pc:picChg>
        <pc:picChg chg="add del mod">
          <ac:chgData name="Marianne Schou Bakos" userId="a4ae2992-3dfa-4e36-985f-0866846b3784" providerId="ADAL" clId="{734F5746-895B-4206-8DD4-EDCC1E15DB64}" dt="2024-09-10T11:17:07.160" v="1559" actId="478"/>
          <ac:picMkLst>
            <pc:docMk/>
            <pc:sldMk cId="538808108" sldId="357"/>
            <ac:picMk id="14" creationId="{33CDC360-EE2C-1645-6669-0FE14ED6B659}"/>
          </ac:picMkLst>
        </pc:picChg>
        <pc:picChg chg="add del mod">
          <ac:chgData name="Marianne Schou Bakos" userId="a4ae2992-3dfa-4e36-985f-0866846b3784" providerId="ADAL" clId="{734F5746-895B-4206-8DD4-EDCC1E15DB64}" dt="2024-09-10T11:18:10.344" v="1569" actId="478"/>
          <ac:picMkLst>
            <pc:docMk/>
            <pc:sldMk cId="538808108" sldId="357"/>
            <ac:picMk id="17" creationId="{B5C7DF9D-D7C3-BFF2-3912-0637A412A60F}"/>
          </ac:picMkLst>
        </pc:picChg>
        <pc:picChg chg="add del">
          <ac:chgData name="Marianne Schou Bakos" userId="a4ae2992-3dfa-4e36-985f-0866846b3784" providerId="ADAL" clId="{734F5746-895B-4206-8DD4-EDCC1E15DB64}" dt="2024-09-10T11:17:48.125" v="1562" actId="478"/>
          <ac:picMkLst>
            <pc:docMk/>
            <pc:sldMk cId="538808108" sldId="357"/>
            <ac:picMk id="18" creationId="{A48F7B1F-2880-E45C-031D-C4E4B70C652F}"/>
          </ac:picMkLst>
        </pc:picChg>
        <pc:picChg chg="add mod modCrop">
          <ac:chgData name="Marianne Schou Bakos" userId="a4ae2992-3dfa-4e36-985f-0866846b3784" providerId="ADAL" clId="{734F5746-895B-4206-8DD4-EDCC1E15DB64}" dt="2024-09-10T11:19:06.041" v="1581" actId="1037"/>
          <ac:picMkLst>
            <pc:docMk/>
            <pc:sldMk cId="538808108" sldId="357"/>
            <ac:picMk id="21" creationId="{80A5CEF1-B577-BD82-FE95-56C23096ECF2}"/>
          </ac:picMkLst>
        </pc:picChg>
      </pc:sldChg>
      <pc:sldChg chg="del">
        <pc:chgData name="Marianne Schou Bakos" userId="a4ae2992-3dfa-4e36-985f-0866846b3784" providerId="ADAL" clId="{734F5746-895B-4206-8DD4-EDCC1E15DB64}" dt="2024-09-10T11:06:15.074" v="1490" actId="47"/>
        <pc:sldMkLst>
          <pc:docMk/>
          <pc:sldMk cId="2547498870" sldId="358"/>
        </pc:sldMkLst>
      </pc:sldChg>
      <pc:sldChg chg="new del">
        <pc:chgData name="Marianne Schou Bakos" userId="a4ae2992-3dfa-4e36-985f-0866846b3784" providerId="ADAL" clId="{734F5746-895B-4206-8DD4-EDCC1E15DB64}" dt="2024-09-05T07:07:29.600" v="31" actId="47"/>
        <pc:sldMkLst>
          <pc:docMk/>
          <pc:sldMk cId="1191068767" sldId="359"/>
        </pc:sldMkLst>
      </pc:sldChg>
      <pc:sldChg chg="addSp delSp modSp new del mod ord modClrScheme chgLayout modNotesTx">
        <pc:chgData name="Marianne Schou Bakos" userId="a4ae2992-3dfa-4e36-985f-0866846b3784" providerId="ADAL" clId="{734F5746-895B-4206-8DD4-EDCC1E15DB64}" dt="2024-09-10T11:26:37.891" v="1645" actId="47"/>
        <pc:sldMkLst>
          <pc:docMk/>
          <pc:sldMk cId="856314162" sldId="360"/>
        </pc:sldMkLst>
        <pc:spChg chg="mod ord">
          <ac:chgData name="Marianne Schou Bakos" userId="a4ae2992-3dfa-4e36-985f-0866846b3784" providerId="ADAL" clId="{734F5746-895B-4206-8DD4-EDCC1E15DB64}" dt="2024-09-10T11:06:36.373" v="1493" actId="700"/>
          <ac:spMkLst>
            <pc:docMk/>
            <pc:sldMk cId="856314162" sldId="360"/>
            <ac:spMk id="2" creationId="{E5501F17-0B97-1FA0-9A68-C338A3BFD83E}"/>
          </ac:spMkLst>
        </pc:spChg>
        <pc:spChg chg="del mod ord">
          <ac:chgData name="Marianne Schou Bakos" userId="a4ae2992-3dfa-4e36-985f-0866846b3784" providerId="ADAL" clId="{734F5746-895B-4206-8DD4-EDCC1E15DB64}" dt="2024-09-10T11:26:35.884" v="1644" actId="478"/>
          <ac:spMkLst>
            <pc:docMk/>
            <pc:sldMk cId="856314162" sldId="360"/>
            <ac:spMk id="3" creationId="{41F0F102-D115-1DA0-54E8-4E57570AE297}"/>
          </ac:spMkLst>
        </pc:spChg>
        <pc:spChg chg="add mod">
          <ac:chgData name="Marianne Schou Bakos" userId="a4ae2992-3dfa-4e36-985f-0866846b3784" providerId="ADAL" clId="{734F5746-895B-4206-8DD4-EDCC1E15DB64}" dt="2024-09-10T11:26:35.884" v="1644" actId="478"/>
          <ac:spMkLst>
            <pc:docMk/>
            <pc:sldMk cId="856314162" sldId="360"/>
            <ac:spMk id="5" creationId="{3A6152F3-05E4-BB8F-9742-759CD17B7B58}"/>
          </ac:spMkLst>
        </pc:spChg>
      </pc:sldChg>
      <pc:sldChg chg="addSp delSp modSp new mod modClrScheme chgLayout modNotesTx">
        <pc:chgData name="Marianne Schou Bakos" userId="a4ae2992-3dfa-4e36-985f-0866846b3784" providerId="ADAL" clId="{734F5746-895B-4206-8DD4-EDCC1E15DB64}" dt="2024-09-11T21:14:44.532" v="2786" actId="404"/>
        <pc:sldMkLst>
          <pc:docMk/>
          <pc:sldMk cId="3386275956" sldId="361"/>
        </pc:sldMkLst>
        <pc:spChg chg="mod ord">
          <ac:chgData name="Marianne Schou Bakos" userId="a4ae2992-3dfa-4e36-985f-0866846b3784" providerId="ADAL" clId="{734F5746-895B-4206-8DD4-EDCC1E15DB64}" dt="2024-09-11T21:13:21.642" v="2780" actId="14100"/>
          <ac:spMkLst>
            <pc:docMk/>
            <pc:sldMk cId="3386275956" sldId="361"/>
            <ac:spMk id="2" creationId="{20A6B55C-9961-72E5-EB91-C0EC50BE91A0}"/>
          </ac:spMkLst>
        </pc:spChg>
        <pc:spChg chg="mod ord">
          <ac:chgData name="Marianne Schou Bakos" userId="a4ae2992-3dfa-4e36-985f-0866846b3784" providerId="ADAL" clId="{734F5746-895B-4206-8DD4-EDCC1E15DB64}" dt="2024-09-11T21:14:44.532" v="2786" actId="404"/>
          <ac:spMkLst>
            <pc:docMk/>
            <pc:sldMk cId="3386275956" sldId="361"/>
            <ac:spMk id="3" creationId="{A127EAEB-0BD8-7CDC-FA49-B09D37E2D6F4}"/>
          </ac:spMkLst>
        </pc:spChg>
        <pc:spChg chg="del">
          <ac:chgData name="Marianne Schou Bakos" userId="a4ae2992-3dfa-4e36-985f-0866846b3784" providerId="ADAL" clId="{734F5746-895B-4206-8DD4-EDCC1E15DB64}" dt="2024-09-10T12:19:21.199" v="2234" actId="700"/>
          <ac:spMkLst>
            <pc:docMk/>
            <pc:sldMk cId="3386275956" sldId="361"/>
            <ac:spMk id="4" creationId="{1C86E761-CF82-8305-C03E-717F5C400F8C}"/>
          </ac:spMkLst>
        </pc:spChg>
        <pc:spChg chg="add del mod ord">
          <ac:chgData name="Marianne Schou Bakos" userId="a4ae2992-3dfa-4e36-985f-0866846b3784" providerId="ADAL" clId="{734F5746-895B-4206-8DD4-EDCC1E15DB64}" dt="2024-09-11T21:13:08.161" v="2778" actId="478"/>
          <ac:spMkLst>
            <pc:docMk/>
            <pc:sldMk cId="3386275956" sldId="361"/>
            <ac:spMk id="4" creationId="{88A5368D-F0FA-8F78-BCD0-B405E57C1EEB}"/>
          </ac:spMkLst>
        </pc:spChg>
      </pc:sldChg>
      <pc:sldChg chg="addSp delSp modSp add mod ord chgLayout">
        <pc:chgData name="Marianne Schou Bakos" userId="a4ae2992-3dfa-4e36-985f-0866846b3784" providerId="ADAL" clId="{734F5746-895B-4206-8DD4-EDCC1E15DB64}" dt="2024-09-10T11:28:41.162" v="1661" actId="14100"/>
        <pc:sldMkLst>
          <pc:docMk/>
          <pc:sldMk cId="2352039248" sldId="2147474166"/>
        </pc:sldMkLst>
        <pc:spChg chg="mod ord">
          <ac:chgData name="Marianne Schou Bakos" userId="a4ae2992-3dfa-4e36-985f-0866846b3784" providerId="ADAL" clId="{734F5746-895B-4206-8DD4-EDCC1E15DB64}" dt="2024-09-10T09:31:05.043" v="1346" actId="700"/>
          <ac:spMkLst>
            <pc:docMk/>
            <pc:sldMk cId="2352039248" sldId="2147474166"/>
            <ac:spMk id="2" creationId="{C6266818-55F4-F93C-EB3C-78952BB09A4C}"/>
          </ac:spMkLst>
        </pc:spChg>
        <pc:spChg chg="mod ord">
          <ac:chgData name="Marianne Schou Bakos" userId="a4ae2992-3dfa-4e36-985f-0866846b3784" providerId="ADAL" clId="{734F5746-895B-4206-8DD4-EDCC1E15DB64}" dt="2024-09-10T11:27:53.460" v="1652"/>
          <ac:spMkLst>
            <pc:docMk/>
            <pc:sldMk cId="2352039248" sldId="2147474166"/>
            <ac:spMk id="3" creationId="{6493FB34-D927-1CDC-13FF-09FADCC61F37}"/>
          </ac:spMkLst>
        </pc:spChg>
        <pc:spChg chg="del mod">
          <ac:chgData name="Marianne Schou Bakos" userId="a4ae2992-3dfa-4e36-985f-0866846b3784" providerId="ADAL" clId="{734F5746-895B-4206-8DD4-EDCC1E15DB64}" dt="2024-09-10T11:04:21.441" v="1462" actId="478"/>
          <ac:spMkLst>
            <pc:docMk/>
            <pc:sldMk cId="2352039248" sldId="2147474166"/>
            <ac:spMk id="4" creationId="{B442958D-9C72-4112-9383-52A63011CA8F}"/>
          </ac:spMkLst>
        </pc:spChg>
        <pc:spChg chg="add del mod ord">
          <ac:chgData name="Marianne Schou Bakos" userId="a4ae2992-3dfa-4e36-985f-0866846b3784" providerId="ADAL" clId="{734F5746-895B-4206-8DD4-EDCC1E15DB64}" dt="2024-09-10T09:31:52.586" v="1356" actId="478"/>
          <ac:spMkLst>
            <pc:docMk/>
            <pc:sldMk cId="2352039248" sldId="2147474166"/>
            <ac:spMk id="6" creationId="{06675ECB-B41C-B0E6-08FA-BC72C39920A8}"/>
          </ac:spMkLst>
        </pc:spChg>
        <pc:spChg chg="mod">
          <ac:chgData name="Marianne Schou Bakos" userId="a4ae2992-3dfa-4e36-985f-0866846b3784" providerId="ADAL" clId="{734F5746-895B-4206-8DD4-EDCC1E15DB64}" dt="2024-09-10T11:05:08.561" v="1473" actId="14100"/>
          <ac:spMkLst>
            <pc:docMk/>
            <pc:sldMk cId="2352039248" sldId="2147474166"/>
            <ac:spMk id="8" creationId="{B4ACD714-7AD9-19D6-0305-1F2FE8F1DD7D}"/>
          </ac:spMkLst>
        </pc:spChg>
        <pc:spChg chg="mod">
          <ac:chgData name="Marianne Schou Bakos" userId="a4ae2992-3dfa-4e36-985f-0866846b3784" providerId="ADAL" clId="{734F5746-895B-4206-8DD4-EDCC1E15DB64}" dt="2024-09-10T11:28:10.553" v="1657" actId="20577"/>
          <ac:spMkLst>
            <pc:docMk/>
            <pc:sldMk cId="2352039248" sldId="2147474166"/>
            <ac:spMk id="9" creationId="{50E170CB-2702-DEB9-E90E-D6B7A373DE72}"/>
          </ac:spMkLst>
        </pc:spChg>
        <pc:picChg chg="mod">
          <ac:chgData name="Marianne Schou Bakos" userId="a4ae2992-3dfa-4e36-985f-0866846b3784" providerId="ADAL" clId="{734F5746-895B-4206-8DD4-EDCC1E15DB64}" dt="2024-09-10T11:28:24.789" v="1658" actId="14100"/>
          <ac:picMkLst>
            <pc:docMk/>
            <pc:sldMk cId="2352039248" sldId="2147474166"/>
            <ac:picMk id="5" creationId="{2700E2F2-1ACD-0E2D-DC56-B66383EF9B2F}"/>
          </ac:picMkLst>
        </pc:picChg>
        <pc:picChg chg="mod">
          <ac:chgData name="Marianne Schou Bakos" userId="a4ae2992-3dfa-4e36-985f-0866846b3784" providerId="ADAL" clId="{734F5746-895B-4206-8DD4-EDCC1E15DB64}" dt="2024-09-10T11:28:41.162" v="1661" actId="14100"/>
          <ac:picMkLst>
            <pc:docMk/>
            <pc:sldMk cId="2352039248" sldId="2147474166"/>
            <ac:picMk id="7" creationId="{D2F6996E-27A0-BECD-25BE-5E5FBDAD9CF4}"/>
          </ac:picMkLst>
        </pc:picChg>
      </pc:sldChg>
      <pc:sldChg chg="addSp delSp modSp new mod modShow">
        <pc:chgData name="Marianne Schou Bakos" userId="a4ae2992-3dfa-4e36-985f-0866846b3784" providerId="ADAL" clId="{734F5746-895B-4206-8DD4-EDCC1E15DB64}" dt="2024-09-11T07:04:45.422" v="2529" actId="729"/>
        <pc:sldMkLst>
          <pc:docMk/>
          <pc:sldMk cId="413509382" sldId="2147474167"/>
        </pc:sldMkLst>
        <pc:spChg chg="del">
          <ac:chgData name="Marianne Schou Bakos" userId="a4ae2992-3dfa-4e36-985f-0866846b3784" providerId="ADAL" clId="{734F5746-895B-4206-8DD4-EDCC1E15DB64}" dt="2024-09-10T11:03:21.929" v="1455"/>
          <ac:spMkLst>
            <pc:docMk/>
            <pc:sldMk cId="413509382" sldId="2147474167"/>
            <ac:spMk id="2" creationId="{48437B0D-83B6-349D-8FA2-C1D6AEBD54B5}"/>
          </ac:spMkLst>
        </pc:spChg>
        <pc:spChg chg="mod">
          <ac:chgData name="Marianne Schou Bakos" userId="a4ae2992-3dfa-4e36-985f-0866846b3784" providerId="ADAL" clId="{734F5746-895B-4206-8DD4-EDCC1E15DB64}" dt="2024-09-10T12:25:46.325" v="2389" actId="20577"/>
          <ac:spMkLst>
            <pc:docMk/>
            <pc:sldMk cId="413509382" sldId="2147474167"/>
            <ac:spMk id="3" creationId="{08C7B0A2-2FAF-7117-D713-F59DF58789C5}"/>
          </ac:spMkLst>
        </pc:spChg>
        <pc:spChg chg="mod">
          <ac:chgData name="Marianne Schou Bakos" userId="a4ae2992-3dfa-4e36-985f-0866846b3784" providerId="ADAL" clId="{734F5746-895B-4206-8DD4-EDCC1E15DB64}" dt="2024-09-10T12:25:32.657" v="2375" actId="1076"/>
          <ac:spMkLst>
            <pc:docMk/>
            <pc:sldMk cId="413509382" sldId="2147474167"/>
            <ac:spMk id="4" creationId="{3B2EA8B6-40E3-1D1A-5451-4CA1EB7B55A6}"/>
          </ac:spMkLst>
        </pc:spChg>
        <pc:spChg chg="add mod">
          <ac:chgData name="Marianne Schou Bakos" userId="a4ae2992-3dfa-4e36-985f-0866846b3784" providerId="ADAL" clId="{734F5746-895B-4206-8DD4-EDCC1E15DB64}" dt="2024-09-10T11:04:11.483" v="1461" actId="1076"/>
          <ac:spMkLst>
            <pc:docMk/>
            <pc:sldMk cId="413509382" sldId="2147474167"/>
            <ac:spMk id="5" creationId="{8CFC7F1E-43FF-326F-668A-D0152707569C}"/>
          </ac:spMkLst>
        </pc:spChg>
      </pc:sldChg>
      <pc:sldChg chg="addSp delSp modSp add mod chgLayout modNotesTx">
        <pc:chgData name="Marianne Schou Bakos" userId="a4ae2992-3dfa-4e36-985f-0866846b3784" providerId="ADAL" clId="{734F5746-895B-4206-8DD4-EDCC1E15DB64}" dt="2024-09-10T12:24:01.891" v="2359" actId="20577"/>
        <pc:sldMkLst>
          <pc:docMk/>
          <pc:sldMk cId="16973349" sldId="2147474168"/>
        </pc:sldMkLst>
        <pc:spChg chg="mod ord">
          <ac:chgData name="Marianne Schou Bakos" userId="a4ae2992-3dfa-4e36-985f-0866846b3784" providerId="ADAL" clId="{734F5746-895B-4206-8DD4-EDCC1E15DB64}" dt="2024-09-10T11:23:34.079" v="1627" actId="14100"/>
          <ac:spMkLst>
            <pc:docMk/>
            <pc:sldMk cId="16973349" sldId="2147474168"/>
            <ac:spMk id="2" creationId="{C8CA89C2-D62C-6401-12EE-E83406767E14}"/>
          </ac:spMkLst>
        </pc:spChg>
        <pc:spChg chg="mod ord">
          <ac:chgData name="Marianne Schou Bakos" userId="a4ae2992-3dfa-4e36-985f-0866846b3784" providerId="ADAL" clId="{734F5746-895B-4206-8DD4-EDCC1E15DB64}" dt="2024-09-10T11:27:39.208" v="1650" actId="27636"/>
          <ac:spMkLst>
            <pc:docMk/>
            <pc:sldMk cId="16973349" sldId="2147474168"/>
            <ac:spMk id="3" creationId="{72D30F46-ACB2-9461-2ED1-71D675FF6956}"/>
          </ac:spMkLst>
        </pc:spChg>
        <pc:spChg chg="mod">
          <ac:chgData name="Marianne Schou Bakos" userId="a4ae2992-3dfa-4e36-985f-0866846b3784" providerId="ADAL" clId="{734F5746-895B-4206-8DD4-EDCC1E15DB64}" dt="2024-09-10T11:25:10.360" v="1637" actId="164"/>
          <ac:spMkLst>
            <pc:docMk/>
            <pc:sldMk cId="16973349" sldId="2147474168"/>
            <ac:spMk id="12" creationId="{D564877B-F160-ED59-5BC1-D6DC970E40B6}"/>
          </ac:spMkLst>
        </pc:spChg>
        <pc:grpChg chg="add mod">
          <ac:chgData name="Marianne Schou Bakos" userId="a4ae2992-3dfa-4e36-985f-0866846b3784" providerId="ADAL" clId="{734F5746-895B-4206-8DD4-EDCC1E15DB64}" dt="2024-09-10T11:25:19.574" v="1638" actId="1076"/>
          <ac:grpSpMkLst>
            <pc:docMk/>
            <pc:sldMk cId="16973349" sldId="2147474168"/>
            <ac:grpSpMk id="5" creationId="{0694D742-DAB7-FE80-5441-6EFC67D9F3ED}"/>
          </ac:grpSpMkLst>
        </pc:grpChg>
        <pc:picChg chg="mod">
          <ac:chgData name="Marianne Schou Bakos" userId="a4ae2992-3dfa-4e36-985f-0866846b3784" providerId="ADAL" clId="{734F5746-895B-4206-8DD4-EDCC1E15DB64}" dt="2024-09-10T11:23:28.011" v="1626" actId="1440"/>
          <ac:picMkLst>
            <pc:docMk/>
            <pc:sldMk cId="16973349" sldId="2147474168"/>
            <ac:picMk id="4" creationId="{F849DCE0-55D3-BBF0-F09F-4B8196D5074E}"/>
          </ac:picMkLst>
        </pc:picChg>
        <pc:picChg chg="mod">
          <ac:chgData name="Marianne Schou Bakos" userId="a4ae2992-3dfa-4e36-985f-0866846b3784" providerId="ADAL" clId="{734F5746-895B-4206-8DD4-EDCC1E15DB64}" dt="2024-09-10T11:25:10.360" v="1637" actId="164"/>
          <ac:picMkLst>
            <pc:docMk/>
            <pc:sldMk cId="16973349" sldId="2147474168"/>
            <ac:picMk id="6" creationId="{1DB48B87-6B7F-ECA2-6394-E7ADE3346D07}"/>
          </ac:picMkLst>
        </pc:picChg>
        <pc:picChg chg="mod">
          <ac:chgData name="Marianne Schou Bakos" userId="a4ae2992-3dfa-4e36-985f-0866846b3784" providerId="ADAL" clId="{734F5746-895B-4206-8DD4-EDCC1E15DB64}" dt="2024-09-10T11:25:10.360" v="1637" actId="164"/>
          <ac:picMkLst>
            <pc:docMk/>
            <pc:sldMk cId="16973349" sldId="2147474168"/>
            <ac:picMk id="7" creationId="{CB664D67-32F8-6EE3-5ADC-59DE85933EA1}"/>
          </ac:picMkLst>
        </pc:picChg>
        <pc:cxnChg chg="add mod">
          <ac:chgData name="Marianne Schou Bakos" userId="a4ae2992-3dfa-4e36-985f-0866846b3784" providerId="ADAL" clId="{734F5746-895B-4206-8DD4-EDCC1E15DB64}" dt="2024-09-10T11:25:35.080" v="1639"/>
          <ac:cxnSpMkLst>
            <pc:docMk/>
            <pc:sldMk cId="16973349" sldId="2147474168"/>
            <ac:cxnSpMk id="8" creationId="{0A56E7E3-3D18-DAB1-E5C4-CAE69263A71D}"/>
          </ac:cxnSpMkLst>
        </pc:cxnChg>
        <pc:cxnChg chg="del mod">
          <ac:chgData name="Marianne Schou Bakos" userId="a4ae2992-3dfa-4e36-985f-0866846b3784" providerId="ADAL" clId="{734F5746-895B-4206-8DD4-EDCC1E15DB64}" dt="2024-09-10T11:23:59.571" v="1633" actId="478"/>
          <ac:cxnSpMkLst>
            <pc:docMk/>
            <pc:sldMk cId="16973349" sldId="2147474168"/>
            <ac:cxnSpMk id="9" creationId="{53AC4D91-1B24-69B1-7B0E-233FCFF10689}"/>
          </ac:cxnSpMkLst>
        </pc:cxnChg>
        <pc:cxnChg chg="add mod">
          <ac:chgData name="Marianne Schou Bakos" userId="a4ae2992-3dfa-4e36-985f-0866846b3784" providerId="ADAL" clId="{734F5746-895B-4206-8DD4-EDCC1E15DB64}" dt="2024-09-10T11:26:00.679" v="1643" actId="14100"/>
          <ac:cxnSpMkLst>
            <pc:docMk/>
            <pc:sldMk cId="16973349" sldId="2147474168"/>
            <ac:cxnSpMk id="10" creationId="{C2D76365-AFC7-C43C-EEFF-6DD06804DEF3}"/>
          </ac:cxnSpMkLst>
        </pc:cxnChg>
        <pc:cxnChg chg="del mod">
          <ac:chgData name="Marianne Schou Bakos" userId="a4ae2992-3dfa-4e36-985f-0866846b3784" providerId="ADAL" clId="{734F5746-895B-4206-8DD4-EDCC1E15DB64}" dt="2024-09-10T11:24:03.775" v="1634" actId="478"/>
          <ac:cxnSpMkLst>
            <pc:docMk/>
            <pc:sldMk cId="16973349" sldId="2147474168"/>
            <ac:cxnSpMk id="11" creationId="{D646B938-235D-DF9B-8477-20D7DAA1510B}"/>
          </ac:cxnSpMkLst>
        </pc:cxnChg>
      </pc:sldChg>
      <pc:sldChg chg="delSp modSp new mod modClrScheme delAnim modAnim chgLayout modNotesTx">
        <pc:chgData name="Marianne Schou Bakos" userId="a4ae2992-3dfa-4e36-985f-0866846b3784" providerId="ADAL" clId="{734F5746-895B-4206-8DD4-EDCC1E15DB64}" dt="2024-09-11T21:09:08.925" v="2760" actId="478"/>
        <pc:sldMkLst>
          <pc:docMk/>
          <pc:sldMk cId="325978038" sldId="2147474169"/>
        </pc:sldMkLst>
        <pc:spChg chg="mod ord">
          <ac:chgData name="Marianne Schou Bakos" userId="a4ae2992-3dfa-4e36-985f-0866846b3784" providerId="ADAL" clId="{734F5746-895B-4206-8DD4-EDCC1E15DB64}" dt="2024-09-11T13:42:03.934" v="2662" actId="403"/>
          <ac:spMkLst>
            <pc:docMk/>
            <pc:sldMk cId="325978038" sldId="2147474169"/>
            <ac:spMk id="2" creationId="{BBC4D617-8CB7-912A-8579-A345C4981D75}"/>
          </ac:spMkLst>
        </pc:spChg>
        <pc:spChg chg="mod ord">
          <ac:chgData name="Marianne Schou Bakos" userId="a4ae2992-3dfa-4e36-985f-0866846b3784" providerId="ADAL" clId="{734F5746-895B-4206-8DD4-EDCC1E15DB64}" dt="2024-09-10T12:43:08.394" v="2471" actId="700"/>
          <ac:spMkLst>
            <pc:docMk/>
            <pc:sldMk cId="325978038" sldId="2147474169"/>
            <ac:spMk id="3" creationId="{77B35504-0BB6-A479-E26E-AC2A10CC4951}"/>
          </ac:spMkLst>
        </pc:spChg>
        <pc:spChg chg="del mod ord">
          <ac:chgData name="Marianne Schou Bakos" userId="a4ae2992-3dfa-4e36-985f-0866846b3784" providerId="ADAL" clId="{734F5746-895B-4206-8DD4-EDCC1E15DB64}" dt="2024-09-11T21:09:08.925" v="2760" actId="478"/>
          <ac:spMkLst>
            <pc:docMk/>
            <pc:sldMk cId="325978038" sldId="2147474169"/>
            <ac:spMk id="4" creationId="{7FD18381-5C21-DAA4-8DEB-727914639E4F}"/>
          </ac:spMkLst>
        </pc:spChg>
      </pc:sldChg>
      <pc:sldChg chg="addSp delSp modSp new mod ord modClrScheme modAnim chgLayout modNotesTx">
        <pc:chgData name="Marianne Schou Bakos" userId="a4ae2992-3dfa-4e36-985f-0866846b3784" providerId="ADAL" clId="{734F5746-895B-4206-8DD4-EDCC1E15DB64}" dt="2024-09-11T21:14:34.943" v="2785" actId="113"/>
        <pc:sldMkLst>
          <pc:docMk/>
          <pc:sldMk cId="2662799083" sldId="2147474170"/>
        </pc:sldMkLst>
        <pc:spChg chg="mod ord">
          <ac:chgData name="Marianne Schou Bakos" userId="a4ae2992-3dfa-4e36-985f-0866846b3784" providerId="ADAL" clId="{734F5746-895B-4206-8DD4-EDCC1E15DB64}" dt="2024-09-11T21:11:27.388" v="2774" actId="404"/>
          <ac:spMkLst>
            <pc:docMk/>
            <pc:sldMk cId="2662799083" sldId="2147474170"/>
            <ac:spMk id="2" creationId="{B6611726-F6E5-DC4D-3B7C-6D210C03544F}"/>
          </ac:spMkLst>
        </pc:spChg>
        <pc:spChg chg="mod ord">
          <ac:chgData name="Marianne Schou Bakos" userId="a4ae2992-3dfa-4e36-985f-0866846b3784" providerId="ADAL" clId="{734F5746-895B-4206-8DD4-EDCC1E15DB64}" dt="2024-09-11T21:14:34.943" v="2785" actId="113"/>
          <ac:spMkLst>
            <pc:docMk/>
            <pc:sldMk cId="2662799083" sldId="2147474170"/>
            <ac:spMk id="3" creationId="{35BC37F6-260C-7C54-4DE5-0A7B2BE653F5}"/>
          </ac:spMkLst>
        </pc:spChg>
        <pc:spChg chg="del mod">
          <ac:chgData name="Marianne Schou Bakos" userId="a4ae2992-3dfa-4e36-985f-0866846b3784" providerId="ADAL" clId="{734F5746-895B-4206-8DD4-EDCC1E15DB64}" dt="2024-09-10T12:17:51.919" v="2224" actId="700"/>
          <ac:spMkLst>
            <pc:docMk/>
            <pc:sldMk cId="2662799083" sldId="2147474170"/>
            <ac:spMk id="4" creationId="{035D3135-3708-D4DB-622D-11127ADE404A}"/>
          </ac:spMkLst>
        </pc:spChg>
        <pc:spChg chg="add del mod ord">
          <ac:chgData name="Marianne Schou Bakos" userId="a4ae2992-3dfa-4e36-985f-0866846b3784" providerId="ADAL" clId="{734F5746-895B-4206-8DD4-EDCC1E15DB64}" dt="2024-09-11T21:10:16.946" v="2766" actId="26606"/>
          <ac:spMkLst>
            <pc:docMk/>
            <pc:sldMk cId="2662799083" sldId="2147474170"/>
            <ac:spMk id="4" creationId="{E59399D5-61DD-8F1C-3A2B-848D23123B69}"/>
          </ac:spMkLst>
        </pc:spChg>
        <pc:picChg chg="add mod">
          <ac:chgData name="Marianne Schou Bakos" userId="a4ae2992-3dfa-4e36-985f-0866846b3784" providerId="ADAL" clId="{734F5746-895B-4206-8DD4-EDCC1E15DB64}" dt="2024-09-11T21:11:16.475" v="2770" actId="14100"/>
          <ac:picMkLst>
            <pc:docMk/>
            <pc:sldMk cId="2662799083" sldId="2147474170"/>
            <ac:picMk id="6" creationId="{AC8F7BB8-FAE1-5ECF-2A64-172B3816B3AF}"/>
          </ac:picMkLst>
        </pc:picChg>
      </pc:sldChg>
      <pc:sldChg chg="modSp new mod modNotesTx">
        <pc:chgData name="Marianne Schou Bakos" userId="a4ae2992-3dfa-4e36-985f-0866846b3784" providerId="ADAL" clId="{734F5746-895B-4206-8DD4-EDCC1E15DB64}" dt="2024-09-11T21:14:03.355" v="2784" actId="27636"/>
        <pc:sldMkLst>
          <pc:docMk/>
          <pc:sldMk cId="1243186608" sldId="2147474171"/>
        </pc:sldMkLst>
        <pc:spChg chg="mod">
          <ac:chgData name="Marianne Schou Bakos" userId="a4ae2992-3dfa-4e36-985f-0866846b3784" providerId="ADAL" clId="{734F5746-895B-4206-8DD4-EDCC1E15DB64}" dt="2024-09-10T20:12:32.866" v="2493" actId="20577"/>
          <ac:spMkLst>
            <pc:docMk/>
            <pc:sldMk cId="1243186608" sldId="2147474171"/>
            <ac:spMk id="2" creationId="{6C3AB0A0-6DCF-CCAA-8E8D-F86BDF935B92}"/>
          </ac:spMkLst>
        </pc:spChg>
        <pc:spChg chg="mod">
          <ac:chgData name="Marianne Schou Bakos" userId="a4ae2992-3dfa-4e36-985f-0866846b3784" providerId="ADAL" clId="{734F5746-895B-4206-8DD4-EDCC1E15DB64}" dt="2024-09-11T21:14:03.355" v="2784" actId="27636"/>
          <ac:spMkLst>
            <pc:docMk/>
            <pc:sldMk cId="1243186608" sldId="2147474171"/>
            <ac:spMk id="3" creationId="{CC37697A-074A-52FC-29D6-979CB31541BC}"/>
          </ac:spMkLst>
        </pc:spChg>
      </pc:sldChg>
      <pc:sldChg chg="new del">
        <pc:chgData name="Marianne Schou Bakos" userId="a4ae2992-3dfa-4e36-985f-0866846b3784" providerId="ADAL" clId="{734F5746-895B-4206-8DD4-EDCC1E15DB64}" dt="2024-09-11T21:06:13.369" v="2736" actId="680"/>
        <pc:sldMkLst>
          <pc:docMk/>
          <pc:sldMk cId="1810662594" sldId="21474741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38E1-8183-4D63-BEA4-CDC9510608CA}" type="datetimeFigureOut">
              <a:t>11.09.2024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09E5-2610-43B8-80A6-1EE4C4CD931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00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ylven.kommune.no/tenester/bygg-eigedom-og-plan/kommunal-planlegging/kommunedelplan-og-temapl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ergen.kommune.no/omkommunen/planer-i-kommunen/sammenhengen-mellom-planen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91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 f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eb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ua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1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996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vedto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ort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nget e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inter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p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asjon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der «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S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torting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et ber reg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jer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ngen s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imulere</a:t>
            </a:r>
          </a:p>
          <a:p>
            <a:pPr algn="l"/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fl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ere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kommuner 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il å utarbe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de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handl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ngsp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aner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fo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af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kks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kke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h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,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b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annet ved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å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sette</a:t>
            </a:r>
          </a:p>
          <a:p>
            <a:pPr algn="l"/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sl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ke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han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d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ling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splaner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som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forutsetn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g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fo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å f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å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mid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ler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l 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«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ksj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o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s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k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ole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veg» ».</a:t>
            </a:r>
          </a:p>
          <a:p>
            <a:pPr algn="l"/>
            <a:endParaRPr lang="nb-NO" sz="1800" b="0" i="0" u="none" strike="noStrike" baseline="0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algn="l"/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Sa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m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fe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dselsdep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art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m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en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et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ha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gjennom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Vegd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ir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ek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toratet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fulgt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op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p 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nterpell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as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jo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ne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 ved </a:t>
            </a:r>
            <a:r>
              <a:rPr lang="nb-NO" sz="1800" b="1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å</a:t>
            </a:r>
          </a:p>
          <a:p>
            <a:pPr algn="l"/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age et vei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edn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ngshefte 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f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or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utarbe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de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se av kommunale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afikksikkerhetsplaner.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Kommunene</a:t>
            </a:r>
          </a:p>
          <a:p>
            <a:pPr algn="l"/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g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s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edning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ti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å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sø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om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ls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ku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dd fra «Tr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fikksik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k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rh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tsm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d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r» (t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d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gere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(&lt;Ak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s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jon skoleveg»)</a:t>
            </a:r>
          </a:p>
          <a:p>
            <a:pPr algn="l"/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for å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utarbe</a:t>
            </a:r>
            <a:r>
              <a:rPr lang="nb-NO" sz="1800" b="0" i="0" u="none" strike="noStrike" baseline="0" dirty="0">
                <a:solidFill>
                  <a:srgbClr val="A7A7A7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de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sl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 pla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n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er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.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F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or å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2000 </a:t>
            </a:r>
            <a:r>
              <a:rPr lang="nb-NO" sz="1800" b="0" i="1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anbefales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det at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d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nk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lte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kommune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egger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en</a:t>
            </a:r>
          </a:p>
          <a:p>
            <a:pPr algn="l"/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kommunal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ra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kk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si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kk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er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h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ets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p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an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il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gr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u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nn nå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det søkes om 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«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afikks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kkerhetsmid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r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».</a:t>
            </a:r>
          </a:p>
          <a:p>
            <a:pPr algn="l"/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F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ra og me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d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år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2001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det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en </a:t>
            </a:r>
            <a:r>
              <a:rPr lang="nb-NO" sz="1800" b="0" i="1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f</a:t>
            </a:r>
            <a:r>
              <a:rPr lang="nb-NO" sz="1800" b="0" i="1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orutse</a:t>
            </a:r>
            <a:r>
              <a:rPr lang="nb-NO" sz="1800" b="0" i="1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t</a:t>
            </a:r>
            <a:r>
              <a:rPr lang="nb-NO" sz="1800" b="0" i="1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nin</a:t>
            </a:r>
            <a:r>
              <a:rPr lang="nb-NO" sz="1800" b="0" i="1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g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for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ti</a:t>
            </a:r>
            <a:r>
              <a:rPr lang="nb-NO" sz="1800" b="0" i="0" u="none" strike="noStrike" baseline="0" dirty="0">
                <a:solidFill>
                  <a:srgbClr val="191919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del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ng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v m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d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le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r a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t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en sl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ik p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la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forelig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g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er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p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l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ne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som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e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6B6B6B"/>
                </a:solidFill>
                <a:latin typeface="Arial" panose="020B0604020202020204" pitchFamily="34" charset="0"/>
              </a:rPr>
              <a:t>forutsetn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g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fo</a:t>
            </a:r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å f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å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mid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ler 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t</a:t>
            </a:r>
            <a:r>
              <a:rPr lang="nb-NO" sz="1800" b="0" i="0" u="none" strike="noStrike" baseline="0" dirty="0">
                <a:solidFill>
                  <a:srgbClr val="474747"/>
                </a:solidFill>
                <a:latin typeface="Arial" panose="020B0604020202020204" pitchFamily="34" charset="0"/>
              </a:rPr>
              <a:t>i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l </a:t>
            </a:r>
            <a:r>
              <a:rPr lang="nb-NO" sz="1800" b="0" i="0" u="none" strike="noStrike" baseline="0" dirty="0">
                <a:solidFill>
                  <a:srgbClr val="969696"/>
                </a:solidFill>
                <a:latin typeface="Arial" panose="020B0604020202020204" pitchFamily="34" charset="0"/>
              </a:rPr>
              <a:t>«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A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ksj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o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n 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s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k</a:t>
            </a:r>
            <a:r>
              <a:rPr lang="nb-NO" sz="1800" b="0" i="0" u="none" strike="noStrike" baseline="0" dirty="0">
                <a:solidFill>
                  <a:srgbClr val="5A5A5A"/>
                </a:solidFill>
                <a:latin typeface="Arial" panose="020B0604020202020204" pitchFamily="34" charset="0"/>
              </a:rPr>
              <a:t>ole</a:t>
            </a:r>
            <a:r>
              <a:rPr lang="nb-NO" sz="1800" b="0" i="0" u="none" strike="noStrike" baseline="0" dirty="0">
                <a:solidFill>
                  <a:srgbClr val="7C7C7C"/>
                </a:solidFill>
                <a:latin typeface="Arial" panose="020B0604020202020204" pitchFamily="34" charset="0"/>
              </a:rPr>
              <a:t>veg»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87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Arbeidet er i gang og vil bli ferdigstilt før jul, publisert etter nyttår. Digital veileder, lenker til eksempler etc.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34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Danmark og </a:t>
            </a:r>
            <a:r>
              <a:rPr lang="nb-NO" dirty="0" err="1"/>
              <a:t>sverige</a:t>
            </a:r>
            <a:r>
              <a:rPr lang="nb-NO" dirty="0"/>
              <a:t> har egne veiledere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74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Bedre forutsetning for å prioritere rett for innbyggerne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33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En </a:t>
            </a: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temaplan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 og en </a:t>
            </a: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kommunedelplan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 har ulike juridiske roller i kommunal planlegging: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Temaplan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Ikke juridisk bindende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: Temaplaner er vanligvis ikke juridisk bindende</a:t>
            </a:r>
            <a:r>
              <a:rPr lang="nb-NO" b="0" i="0" baseline="3000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1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 De brukes til å gi retningslinjer og strategier for spesifikke temaer eller sektorer, som for eksempel miljø, helse eller kultur.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Fleksibel prosess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: Prosessen for å utarbeide en temaplan er mer fleksibel og kan tilpasses etter behov</a:t>
            </a:r>
            <a:r>
              <a:rPr lang="nb-NO" b="0" i="0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2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Kommunedelplan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Juridisk bindende for arealbruk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: Kommunedelplaner er ikke juridisk bindende i sin helhet, men de deler som omhandler arealbruk er juridisk bindende</a:t>
            </a:r>
            <a:r>
              <a:rPr lang="nb-NO" b="0" i="0" baseline="3000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1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 Dette betyr at bestemmelser om hvordan arealer skal brukes må følges.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Følger plan- og bygningsloven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: Kommunedelplaner må følge de formelle prosesskravene i plan- og bygningsloven</a:t>
            </a:r>
            <a:r>
              <a:rPr lang="nb-NO" b="0" i="0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2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 Dette inkluderer krav til medvirkning, høring og offentlig ettersyn.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62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2. Hvor hente fra: politiet, </a:t>
            </a:r>
            <a:r>
              <a:rPr lang="nb-NO" dirty="0" err="1"/>
              <a:t>ssb</a:t>
            </a:r>
            <a:r>
              <a:rPr lang="nb-NO" dirty="0"/>
              <a:t>, kart. Truls og Trine – bruk av statistikk</a:t>
            </a:r>
          </a:p>
          <a:p>
            <a:r>
              <a:rPr lang="nb-NO" dirty="0"/>
              <a:t>Oppdatere årstall og vedtakstidspunkt og </a:t>
            </a:r>
            <a:r>
              <a:rPr lang="nb-NO" dirty="0" err="1"/>
              <a:t>statistik</a:t>
            </a:r>
            <a:r>
              <a:rPr lang="nb-NO" dirty="0"/>
              <a:t> (som ikke er så nødvendig når det er få ulykker). </a:t>
            </a:r>
          </a:p>
          <a:p>
            <a:r>
              <a:rPr lang="nb-NO" dirty="0"/>
              <a:t>Konkrete </a:t>
            </a:r>
            <a:r>
              <a:rPr lang="nb-NO" dirty="0" err="1"/>
              <a:t>tsk</a:t>
            </a:r>
            <a:r>
              <a:rPr lang="nb-NO" dirty="0"/>
              <a:t>-tiltak. Få med høringsinfo – hvem har gitt innspill. </a:t>
            </a:r>
          </a:p>
          <a:p>
            <a:r>
              <a:rPr lang="nb-NO" dirty="0"/>
              <a:t>Rapporteringskrav. Aktivitetsoversikt med ansvar. </a:t>
            </a:r>
          </a:p>
          <a:p>
            <a:r>
              <a:rPr lang="nb-NO" dirty="0"/>
              <a:t>Rullering: OPPDATERE ALT</a:t>
            </a:r>
          </a:p>
          <a:p>
            <a:r>
              <a:rPr lang="nb-NO" dirty="0"/>
              <a:t>Legg ut på nettsidene til kommunen. Opprett egen infoside med lenke til kartet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4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s://sykkeldyktig.no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astrafikklubb.no/barnehage/for-deg-som-er-forelder-og-foresatt/hente-og-levere-i-barnehagen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s://sykkeldyktig.no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210961E-11F4-ABB0-4BD5-D676F28D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 descr="Et bilde som inneholder bil, utendørs, trafikk, kjører&#10;&#10;Automatisk generert beskrivelse">
            <a:extLst>
              <a:ext uri="{FF2B5EF4-FFF2-40B4-BE49-F238E27FC236}">
                <a16:creationId xmlns:a16="http://schemas.microsoft.com/office/drawing/2014/main" id="{72340A6B-BC7D-EA85-615D-F2F0EE604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" t="16358" r="105" b="1701"/>
          <a:stretch/>
        </p:blipFill>
        <p:spPr>
          <a:xfrm>
            <a:off x="-10530" y="0"/>
            <a:ext cx="12210882" cy="6857999"/>
          </a:xfrm>
          <a:prstGeom prst="rect">
            <a:avLst/>
          </a:prstGeom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F7C9AC8B-F973-0B85-4340-7B4F77F4246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343389" y="332860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colourbox.com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1787AC4-297F-4C9B-ADCC-709A6A18A96C}"/>
              </a:ext>
            </a:extLst>
          </p:cNvPr>
          <p:cNvGrpSpPr/>
          <p:nvPr userDrawn="1"/>
        </p:nvGrpSpPr>
        <p:grpSpPr>
          <a:xfrm>
            <a:off x="0" y="4962073"/>
            <a:ext cx="12200352" cy="1895927"/>
            <a:chOff x="0" y="4962073"/>
            <a:chExt cx="12200352" cy="1895927"/>
          </a:xfrm>
        </p:grpSpPr>
        <p:sp>
          <p:nvSpPr>
            <p:cNvPr id="7" name="Rettvinklet trekant 6">
              <a:extLst>
                <a:ext uri="{FF2B5EF4-FFF2-40B4-BE49-F238E27FC236}">
                  <a16:creationId xmlns:a16="http://schemas.microsoft.com/office/drawing/2014/main" id="{F55C1CE0-D727-FC74-90B6-930293103CFD}"/>
                </a:ext>
              </a:extLst>
            </p:cNvPr>
            <p:cNvSpPr/>
            <p:nvPr userDrawn="1"/>
          </p:nvSpPr>
          <p:spPr>
            <a:xfrm>
              <a:off x="8352" y="6071849"/>
              <a:ext cx="12192000" cy="786151"/>
            </a:xfrm>
            <a:prstGeom prst="rtTriangle">
              <a:avLst/>
            </a:prstGeom>
            <a:solidFill>
              <a:srgbClr val="3C3D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365CF146-57C3-B383-EA22-6679920F1875}"/>
                </a:ext>
              </a:extLst>
            </p:cNvPr>
            <p:cNvGrpSpPr/>
            <p:nvPr userDrawn="1"/>
          </p:nvGrpSpPr>
          <p:grpSpPr>
            <a:xfrm>
              <a:off x="0" y="4962073"/>
              <a:ext cx="12192000" cy="1895927"/>
              <a:chOff x="0" y="4962073"/>
              <a:chExt cx="12192000" cy="1895927"/>
            </a:xfrm>
          </p:grpSpPr>
          <p:cxnSp>
            <p:nvCxnSpPr>
              <p:cNvPr id="9" name="Rett linje 8">
                <a:extLst>
                  <a:ext uri="{FF2B5EF4-FFF2-40B4-BE49-F238E27FC236}">
                    <a16:creationId xmlns:a16="http://schemas.microsoft.com/office/drawing/2014/main" id="{4BECA057-1576-A2A5-E08B-8E392A1C6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071849"/>
                <a:ext cx="12192000" cy="786151"/>
              </a:xfrm>
              <a:prstGeom prst="line">
                <a:avLst/>
              </a:prstGeom>
              <a:ln w="15875">
                <a:solidFill>
                  <a:srgbClr val="A4CD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13584039-7006-5E64-DA59-6DF1261B24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52624" y="4962073"/>
                <a:ext cx="3739376" cy="1895927"/>
              </a:xfrm>
              <a:prstGeom prst="line">
                <a:avLst/>
              </a:prstGeom>
              <a:ln w="15875">
                <a:solidFill>
                  <a:srgbClr val="CCD4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EA9DB99C-5744-5EB9-C8A3-2744E00C4C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56466" y="4801088"/>
            <a:ext cx="4365821" cy="110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Sted  |  dato</a:t>
            </a:r>
          </a:p>
          <a:p>
            <a:pPr lvl="0"/>
            <a:r>
              <a:rPr lang="nb-NO"/>
              <a:t>Navn, stillingstittel Trygg Trafikk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F90522-DCB3-12E2-B862-05BF5F9F4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2962" y="509984"/>
            <a:ext cx="892872" cy="8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– plass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vinklet trekant 20">
            <a:extLst>
              <a:ext uri="{FF2B5EF4-FFF2-40B4-BE49-F238E27FC236}">
                <a16:creationId xmlns:a16="http://schemas.microsoft.com/office/drawing/2014/main" id="{6B60EA30-44EB-0D8A-56AC-44BD542A013E}"/>
              </a:ext>
            </a:extLst>
          </p:cNvPr>
          <p:cNvSpPr/>
          <p:nvPr userDrawn="1"/>
        </p:nvSpPr>
        <p:spPr>
          <a:xfrm>
            <a:off x="-21060" y="6071849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C6E679E1-871D-480E-99B9-D7BC5D3356A4}"/>
              </a:ext>
            </a:extLst>
          </p:cNvPr>
          <p:cNvGrpSpPr/>
          <p:nvPr userDrawn="1"/>
        </p:nvGrpSpPr>
        <p:grpSpPr>
          <a:xfrm>
            <a:off x="-21060" y="4962073"/>
            <a:ext cx="12192000" cy="1895927"/>
            <a:chOff x="0" y="4962073"/>
            <a:chExt cx="12192000" cy="1895927"/>
          </a:xfrm>
        </p:grpSpPr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0D5F8D2D-9250-83D2-1D09-4114F090E23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6A7160D8-3CC8-CD9E-D5D2-6200E07F9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tel 1">
            <a:extLst>
              <a:ext uri="{FF2B5EF4-FFF2-40B4-BE49-F238E27FC236}">
                <a16:creationId xmlns:a16="http://schemas.microsoft.com/office/drawing/2014/main" id="{A9B17AD1-9079-3856-7F0D-9C0209474E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225479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BF5309E-B054-29DE-45EE-983E4046DDA8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E34F7D47-A36B-4591-BEA0-9FD4991D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8824049" cy="3394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906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grå bakgrunn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E3786F25-3487-CFA7-152F-9D22D4E1F9DA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91C7F3A-CC1B-24B6-50AE-24E1FB562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A4D89D-78D1-03C3-0B56-A9D864DE867E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2F17636E-AB31-3FDC-3A51-41132979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10143836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360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1AA5A4C-8872-D678-BF32-E263F53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E90D4AE6-718A-6921-AD6B-71B678668B06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D876FBAA-5802-F446-BD3B-17B299B611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9F97460F-10FA-96A7-B93C-95C6BC8A9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Undertittel 2">
            <a:extLst>
              <a:ext uri="{FF2B5EF4-FFF2-40B4-BE49-F238E27FC236}">
                <a16:creationId xmlns:a16="http://schemas.microsoft.com/office/drawing/2014/main" id="{5E439D2F-269F-2A39-9297-9749008B8EA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353920" y="502193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900">
                <a:solidFill>
                  <a:schemeClr val="bg1"/>
                </a:solidFill>
                <a:latin typeface="+mj-lt"/>
              </a:rPr>
              <a:t>colourbox.com</a:t>
            </a:r>
          </a:p>
        </p:txBody>
      </p:sp>
      <p:sp>
        <p:nvSpPr>
          <p:cNvPr id="6" name="Plassholder for bilde 12">
            <a:extLst>
              <a:ext uri="{FF2B5EF4-FFF2-40B4-BE49-F238E27FC236}">
                <a16:creationId xmlns:a16="http://schemas.microsoft.com/office/drawing/2014/main" id="{1E232580-4E78-8D3C-4B8A-967FA5DBDC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2178" y="665038"/>
            <a:ext cx="5114580" cy="3257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10" name="Plassholder for bilde 12">
            <a:extLst>
              <a:ext uri="{FF2B5EF4-FFF2-40B4-BE49-F238E27FC236}">
                <a16:creationId xmlns:a16="http://schemas.microsoft.com/office/drawing/2014/main" id="{81BDA5C5-7CD8-6C0D-47B2-F773DD5773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6009" y="665037"/>
            <a:ext cx="5114580" cy="3257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7CF6F0D4-01A7-F3A4-15BB-467B2C32CB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178" y="4135008"/>
            <a:ext cx="5114580" cy="1043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bildetekst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D2BEBB41-C4B8-31AC-E772-BB006551B64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86009" y="4139602"/>
            <a:ext cx="5114580" cy="1043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bildetekst</a:t>
            </a:r>
          </a:p>
        </p:txBody>
      </p:sp>
    </p:spTree>
    <p:extLst>
      <p:ext uri="{BB962C8B-B14F-4D97-AF65-F5344CB8AC3E}">
        <p14:creationId xmlns:p14="http://schemas.microsoft.com/office/powerpoint/2010/main" val="121091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9DB8699B-60E2-B810-145F-3523C31551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48192" y="3033655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829C59F3-B97D-051D-A212-5B94756B487A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240B6AAE-23F4-29AE-BE65-DDC5BE3AD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4877979" cy="353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68A089B-FBE9-A657-D945-485AA17E1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6535222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E033E3BC-272D-2A3F-4FC9-79AA39FB41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9003" y="2255510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63C63988-FC42-4A0F-5652-E424542F2C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44949" y="1423882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238759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heve viktig po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F1561882-B59F-516D-EE6C-F3371FA59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2470" y="-11757"/>
            <a:ext cx="1846386" cy="1937898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4717FC45-E4A4-A60D-5080-C85FED8E6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9777" y="2612056"/>
            <a:ext cx="8368006" cy="2319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0">
                <a:solidFill>
                  <a:srgbClr val="A4CDF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X</a:t>
            </a:r>
            <a:r>
              <a:rPr lang="nb-NO"/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68326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83F57BF4-DA86-51CB-9824-BB93B096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4405754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D73D72D8-5F64-D4DB-C238-6096FA1285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5675746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F29827F-A8E8-F821-08CD-F1A5A1E03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878">
            <a:off x="889435" y="5454834"/>
            <a:ext cx="780685" cy="73552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9FFF4A1-8648-4C62-85BA-862F66DD1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5638">
            <a:off x="8161839" y="5847132"/>
            <a:ext cx="1994530" cy="9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83F57BF4-DA86-51CB-9824-BB93B096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422999"/>
            <a:ext cx="6309451" cy="3545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CCCCF7B-31E9-EC12-026D-CF45D317B0F6}"/>
              </a:ext>
            </a:extLst>
          </p:cNvPr>
          <p:cNvSpPr/>
          <p:nvPr userDrawn="1"/>
        </p:nvSpPr>
        <p:spPr>
          <a:xfrm>
            <a:off x="0" y="0"/>
            <a:ext cx="12191999" cy="2241493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D73D72D8-5F64-D4DB-C238-6096FA1285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B648FF1D-4EE0-4DCF-4630-81B562D9C0F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970066" y="2422999"/>
            <a:ext cx="3710836" cy="2517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2244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707FCAF-5011-CF6F-6E90-DD8083E31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AE99BF29-5570-06BB-6C65-0278C0EE92BE}"/>
              </a:ext>
            </a:extLst>
          </p:cNvPr>
          <p:cNvSpPr/>
          <p:nvPr userDrawn="1"/>
        </p:nvSpPr>
        <p:spPr>
          <a:xfrm>
            <a:off x="-10530" y="6071849"/>
            <a:ext cx="12192000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39E7DEE-9831-30BA-532C-BA4FA1687ED7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6606B9D-91A0-1D06-C604-7DCD1C09F182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62ADE4A9-CB17-3036-30D8-3ACF36DC91DD}"/>
              </a:ext>
            </a:extLst>
          </p:cNvPr>
          <p:cNvCxnSpPr>
            <a:cxnSpLocks/>
          </p:cNvCxnSpPr>
          <p:nvPr userDrawn="1"/>
        </p:nvCxnSpPr>
        <p:spPr>
          <a:xfrm>
            <a:off x="0" y="6071848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191591AB-E9FE-D904-F1BD-1D23ED70C4F4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2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E54D09CD-93B9-2EF4-6037-70CB9F0737D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1977" y="2975992"/>
            <a:ext cx="6189844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42B0365-58BE-58F4-4336-EF0CDF0027C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1977" y="4444221"/>
            <a:ext cx="6189844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C79D576-0171-3296-BFFA-DAAF52E9837A}"/>
              </a:ext>
            </a:extLst>
          </p:cNvPr>
          <p:cNvSpPr/>
          <p:nvPr userDrawn="1"/>
        </p:nvSpPr>
        <p:spPr>
          <a:xfrm>
            <a:off x="981420" y="1277855"/>
            <a:ext cx="2767953" cy="148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55DD8AD6-D53C-1D7F-E101-479D62FC9C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21976" y="1507762"/>
            <a:ext cx="6189845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3622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6C5646-90F2-1E2D-D835-B10B5814C1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1450" y="919410"/>
            <a:ext cx="1750671" cy="175067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18516A4-2E9D-5AA1-72CA-B309650999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71837" y="857556"/>
            <a:ext cx="1010447" cy="1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EE5D5C-F971-7E00-E5D1-9862F9647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8787" y="5526157"/>
            <a:ext cx="1549818" cy="1300479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0AC69E0-259C-47C6-35DE-56F043EA9E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667" y="4706979"/>
            <a:ext cx="994446" cy="14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6D23425-13DE-EFA9-B6CB-86D999510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7713" y="0"/>
            <a:ext cx="6858000" cy="6858000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F14D5F30-0618-FC00-BF5A-4C5A53497BE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419625" y="5426564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colourbox.com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87DA87D-5E0D-5084-A017-95F22355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850418C2-5ABC-1B70-EBB0-B5DB73A4B9E1}"/>
              </a:ext>
            </a:extLst>
          </p:cNvPr>
          <p:cNvSpPr txBox="1">
            <a:spLocks/>
          </p:cNvSpPr>
          <p:nvPr userDrawn="1"/>
        </p:nvSpPr>
        <p:spPr>
          <a:xfrm>
            <a:off x="2401202" y="4700629"/>
            <a:ext cx="6263291" cy="78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00"/>
              </a:lnSpc>
            </a:pPr>
            <a:r>
              <a:rPr lang="nb-NO" sz="8800">
                <a:solidFill>
                  <a:schemeClr val="bg1"/>
                </a:solidFill>
                <a:latin typeface="+mj-lt"/>
              </a:rPr>
              <a:t>Tittel</a:t>
            </a:r>
          </a:p>
          <a:p>
            <a:pPr algn="r"/>
            <a:endParaRPr lang="nb-NO" sz="36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3A51DDC1-95C4-AF9D-09AB-3DFE1C0868C0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D2419B8E-9FE5-61FE-2759-79D29540ED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E436E5-D454-7312-9486-DD19BB296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AFC2F27-DFBE-6FF3-ED45-5D7FD6B12AC1}"/>
              </a:ext>
            </a:extLst>
          </p:cNvPr>
          <p:cNvSpPr/>
          <p:nvPr userDrawn="1"/>
        </p:nvSpPr>
        <p:spPr>
          <a:xfrm>
            <a:off x="1081504" y="1264862"/>
            <a:ext cx="2767953" cy="168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EDE2551-C8DA-3FCD-8564-4969FFC383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5675746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5B30E379-E8FF-C1BD-E01C-E44765F2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2" y="2359572"/>
            <a:ext cx="5645916" cy="3127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6190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13EEC2-1D95-9296-AA77-01CFAE2572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724" y="4790660"/>
            <a:ext cx="2750865" cy="20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1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929" y="6110567"/>
            <a:ext cx="596713" cy="365125"/>
          </a:xfrm>
        </p:spPr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630" y="44145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6393" y="5095352"/>
            <a:ext cx="901700" cy="11557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1C10BEB4-B382-5806-439F-AC27EED47269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74C0F5-F75E-09A2-7A5C-28497FC8FB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6469908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D2832B2-D83C-B3F9-006E-EAB222B1342B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668BC54-900F-4369-0297-4A5C5D68778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225968" y="2373594"/>
            <a:ext cx="5468746" cy="343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EE47F57-70E3-93C8-D78A-5B570C5EC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88548" y="1518557"/>
            <a:ext cx="4572002" cy="4022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653912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2B6AB2-01D2-5A3C-1042-9C5B8D6C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EE880D84-AC51-B8B0-9E3A-0B0BAF4E91DF}"/>
              </a:ext>
            </a:extLst>
          </p:cNvPr>
          <p:cNvSpPr txBox="1">
            <a:spLocks/>
          </p:cNvSpPr>
          <p:nvPr userDrawn="1"/>
        </p:nvSpPr>
        <p:spPr>
          <a:xfrm>
            <a:off x="2401202" y="4700629"/>
            <a:ext cx="6263291" cy="78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00"/>
              </a:lnSpc>
            </a:pPr>
            <a:r>
              <a:rPr lang="nb-NO" sz="8800">
                <a:solidFill>
                  <a:schemeClr val="bg1"/>
                </a:solidFill>
                <a:latin typeface="+mj-lt"/>
              </a:rPr>
              <a:t>Tittel</a:t>
            </a:r>
          </a:p>
          <a:p>
            <a:pPr algn="r"/>
            <a:endParaRPr lang="nb-NO" sz="3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ktangel 8">
            <a:extLst>
              <a:ext uri="{FF2B5EF4-FFF2-40B4-BE49-F238E27FC236}">
                <a16:creationId xmlns:a16="http://schemas.microsoft.com/office/drawing/2014/main" id="{AC6BA901-9E6E-70B1-F850-D9B1CFEB677D}"/>
              </a:ext>
            </a:extLst>
          </p:cNvPr>
          <p:cNvSpPr/>
          <p:nvPr userDrawn="1"/>
        </p:nvSpPr>
        <p:spPr>
          <a:xfrm>
            <a:off x="8887245" y="0"/>
            <a:ext cx="3304755" cy="6857999"/>
          </a:xfrm>
          <a:custGeom>
            <a:avLst/>
            <a:gdLst>
              <a:gd name="connsiteX0" fmla="*/ 0 w 3290688"/>
              <a:gd name="connsiteY0" fmla="*/ 0 h 6857999"/>
              <a:gd name="connsiteX1" fmla="*/ 3290688 w 3290688"/>
              <a:gd name="connsiteY1" fmla="*/ 0 h 6857999"/>
              <a:gd name="connsiteX2" fmla="*/ 3290688 w 3290688"/>
              <a:gd name="connsiteY2" fmla="*/ 6857999 h 6857999"/>
              <a:gd name="connsiteX3" fmla="*/ 0 w 3290688"/>
              <a:gd name="connsiteY3" fmla="*/ 6857999 h 6857999"/>
              <a:gd name="connsiteX4" fmla="*/ 0 w 3290688"/>
              <a:gd name="connsiteY4" fmla="*/ 0 h 6857999"/>
              <a:gd name="connsiteX0" fmla="*/ 14067 w 3304755"/>
              <a:gd name="connsiteY0" fmla="*/ 0 h 6857999"/>
              <a:gd name="connsiteX1" fmla="*/ 3304755 w 3304755"/>
              <a:gd name="connsiteY1" fmla="*/ 0 h 6857999"/>
              <a:gd name="connsiteX2" fmla="*/ 3304755 w 3304755"/>
              <a:gd name="connsiteY2" fmla="*/ 6857999 h 6857999"/>
              <a:gd name="connsiteX3" fmla="*/ 0 w 3304755"/>
              <a:gd name="connsiteY3" fmla="*/ 6646984 h 6857999"/>
              <a:gd name="connsiteX4" fmla="*/ 14067 w 3304755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755" h="6857999">
                <a:moveTo>
                  <a:pt x="14067" y="0"/>
                </a:moveTo>
                <a:lnTo>
                  <a:pt x="3304755" y="0"/>
                </a:lnTo>
                <a:lnTo>
                  <a:pt x="3304755" y="6857999"/>
                </a:lnTo>
                <a:lnTo>
                  <a:pt x="0" y="6646984"/>
                </a:lnTo>
                <a:lnTo>
                  <a:pt x="14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3400F94-57B5-EB68-FB40-B015D12DC328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5D10FD4-79DC-2BBE-8C0E-DC5C77D030B1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>
            <a:extLst>
              <a:ext uri="{FF2B5EF4-FFF2-40B4-BE49-F238E27FC236}">
                <a16:creationId xmlns:a16="http://schemas.microsoft.com/office/drawing/2014/main" id="{5936A9CB-5182-7D57-F347-0CE1551DE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4971" y="5744227"/>
            <a:ext cx="887505" cy="887505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A8B084A5-8A14-A603-A946-7028721CBBBC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877893B4-C43E-04C2-2423-301069A0C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4877979" cy="3384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Tittel 1">
            <a:extLst>
              <a:ext uri="{FF2B5EF4-FFF2-40B4-BE49-F238E27FC236}">
                <a16:creationId xmlns:a16="http://schemas.microsoft.com/office/drawing/2014/main" id="{C89C507C-9DD2-A6AD-C389-D89703E52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388765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C7430FCA-BA87-F765-FDEB-3D8895C2CA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80744" y="2359572"/>
            <a:ext cx="4877979" cy="2767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5486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lsides lyst bilde ba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BE88211-EB00-4079-6097-C8316B9C6A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-9331" y="0"/>
            <a:ext cx="12200352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legge til et bilde bak grafikk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678C2DC-B170-70D3-BD43-CFFAD7B453E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-9331" y="4962073"/>
            <a:chExt cx="12200352" cy="1895927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2EAF6DF-7DCC-AEDA-D1CA-6BB743CB090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9331" y="4962073"/>
              <a:ext cx="12200352" cy="1895927"/>
              <a:chOff x="0" y="4962073"/>
              <a:chExt cx="12200352" cy="1895927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CEDF1B8-5D2E-CE5D-F8F5-B2AEEA03F5A9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26" name="Rett linje 25">
                  <a:extLst>
                    <a:ext uri="{FF2B5EF4-FFF2-40B4-BE49-F238E27FC236}">
                      <a16:creationId xmlns:a16="http://schemas.microsoft.com/office/drawing/2014/main" id="{898E7DFF-ACA4-F73D-B889-6F969BA885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tt linje 26">
                  <a:extLst>
                    <a:ext uri="{FF2B5EF4-FFF2-40B4-BE49-F238E27FC236}">
                      <a16:creationId xmlns:a16="http://schemas.microsoft.com/office/drawing/2014/main" id="{EA36740B-E514-3418-EE0D-78AFB176668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ttvinklet trekant 23">
                <a:extLst>
                  <a:ext uri="{FF2B5EF4-FFF2-40B4-BE49-F238E27FC236}">
                    <a16:creationId xmlns:a16="http://schemas.microsoft.com/office/drawing/2014/main" id="{6CF8AA4D-1320-E537-5636-3B5299D742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493695EC-20EE-6CD4-25BD-DEDC45740F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05640" y="5744227"/>
              <a:ext cx="887505" cy="887505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DDE632D1-D283-D5C6-2CA5-E2F80278BB52}"/>
              </a:ext>
            </a:extLst>
          </p:cNvPr>
          <p:cNvSpPr/>
          <p:nvPr userDrawn="1"/>
        </p:nvSpPr>
        <p:spPr>
          <a:xfrm>
            <a:off x="10905640" y="5744227"/>
            <a:ext cx="887505" cy="88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51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492906"/>
            <a:ext cx="5585460" cy="2807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41493"/>
            <a:ext cx="5526896" cy="3176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 dirty="0"/>
              <a:t>Klikk på ikonet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59A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70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4338704" cy="2807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548638"/>
            <a:ext cx="5711688" cy="4132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C835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15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7077" y="2492907"/>
            <a:ext cx="3591339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2492906"/>
            <a:ext cx="4236313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CCD4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12">
            <a:extLst>
              <a:ext uri="{FF2B5EF4-FFF2-40B4-BE49-F238E27FC236}">
                <a16:creationId xmlns:a16="http://schemas.microsoft.com/office/drawing/2014/main" id="{EBCEDA6A-85CF-E29A-184C-A42178EDCD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9343" y="2492906"/>
            <a:ext cx="3226431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4233236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4048" y="900001"/>
            <a:ext cx="11510423" cy="562395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52000"/>
            <a:ext cx="1058648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738255"/>
            <a:ext cx="1041959" cy="156064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3431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E0C3032-C474-46C8-9F5F-5518296A0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932" y="4903534"/>
            <a:ext cx="2069893" cy="18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9" name="Bilde 8" descr="Et bilde som inneholder tekst, bygning&#10;&#10;Automatisk generert beskrivelse">
            <a:extLst>
              <a:ext uri="{FF2B5EF4-FFF2-40B4-BE49-F238E27FC236}">
                <a16:creationId xmlns:a16="http://schemas.microsoft.com/office/drawing/2014/main" id="{026A25DF-67C5-823C-76E1-E37A569D4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8220" y="-106735"/>
            <a:ext cx="1247738" cy="136690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D143A72-6EC3-3FBE-19F4-643E4AAFF6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222" y="1491718"/>
            <a:ext cx="731640" cy="15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mørkt bilde bak log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DA9D7EF-22D4-98EA-BBD1-8D2012DA21F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0" y="4962073"/>
            <a:chExt cx="12200352" cy="1895927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B5ECC55B-9D33-3028-7970-067A3281B95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4962073"/>
              <a:ext cx="12200352" cy="1895927"/>
              <a:chOff x="0" y="4962073"/>
              <a:chExt cx="12200352" cy="1895927"/>
            </a:xfrm>
          </p:grpSpPr>
          <p:sp>
            <p:nvSpPr>
              <p:cNvPr id="6" name="Rettvinklet trekant 5">
                <a:extLst>
                  <a:ext uri="{FF2B5EF4-FFF2-40B4-BE49-F238E27FC236}">
                    <a16:creationId xmlns:a16="http://schemas.microsoft.com/office/drawing/2014/main" id="{2318C55F-2CE5-DA00-9FF7-F2253430DA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" name="Gruppe 10">
                <a:extLst>
                  <a:ext uri="{FF2B5EF4-FFF2-40B4-BE49-F238E27FC236}">
                    <a16:creationId xmlns:a16="http://schemas.microsoft.com/office/drawing/2014/main" id="{086A9B47-A6B9-D462-1BE6-197204CED750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14" name="Rett linje 13">
                  <a:extLst>
                    <a:ext uri="{FF2B5EF4-FFF2-40B4-BE49-F238E27FC236}">
                      <a16:creationId xmlns:a16="http://schemas.microsoft.com/office/drawing/2014/main" id="{144BF472-06B6-17AB-6FC7-F46EFB3C8115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86CBDC2-8AAF-61A2-4A56-F8E2A246F7B9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E325E583-1C21-20D1-1CF3-2849072CD43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87484" y="5716740"/>
              <a:ext cx="942477" cy="942477"/>
            </a:xfrm>
            <a:prstGeom prst="rect">
              <a:avLst/>
            </a:prstGeom>
          </p:spPr>
        </p:pic>
      </p:grp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A66CB53-2CDB-CC76-3AD2-5474D7DDA2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2745266" y="1749710"/>
            <a:ext cx="6701467" cy="1895927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Høyreklikk på lysbildet og velg «formater bakgrunn» -&gt; «bilde eller tekstur» -&gt; sett inn bilde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for å sette inn et mørkt bilde bak logo (se eksempel lysbilde 3)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lyst bilde ba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678C2DC-B170-70D3-BD43-CFFAD7B453E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-9331" y="4962073"/>
            <a:chExt cx="12200352" cy="1895927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2EAF6DF-7DCC-AEDA-D1CA-6BB743CB090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9331" y="4962073"/>
              <a:ext cx="12200352" cy="1895927"/>
              <a:chOff x="0" y="4962073"/>
              <a:chExt cx="12200352" cy="1895927"/>
            </a:xfrm>
          </p:grpSpPr>
          <p:sp>
            <p:nvSpPr>
              <p:cNvPr id="24" name="Rettvinklet trekant 23">
                <a:extLst>
                  <a:ext uri="{FF2B5EF4-FFF2-40B4-BE49-F238E27FC236}">
                    <a16:creationId xmlns:a16="http://schemas.microsoft.com/office/drawing/2014/main" id="{6CF8AA4D-1320-E537-5636-3B5299D742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CEDF1B8-5D2E-CE5D-F8F5-B2AEEA03F5A9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26" name="Rett linje 25">
                  <a:extLst>
                    <a:ext uri="{FF2B5EF4-FFF2-40B4-BE49-F238E27FC236}">
                      <a16:creationId xmlns:a16="http://schemas.microsoft.com/office/drawing/2014/main" id="{898E7DFF-ACA4-F73D-B889-6F969BA885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tt linje 26">
                  <a:extLst>
                    <a:ext uri="{FF2B5EF4-FFF2-40B4-BE49-F238E27FC236}">
                      <a16:creationId xmlns:a16="http://schemas.microsoft.com/office/drawing/2014/main" id="{EA36740B-E514-3418-EE0D-78AFB176668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493695EC-20EE-6CD4-25BD-DEDC45740F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05640" y="5744227"/>
              <a:ext cx="887505" cy="887505"/>
            </a:xfrm>
            <a:prstGeom prst="rect">
              <a:avLst/>
            </a:prstGeom>
          </p:spPr>
        </p:pic>
      </p:grpSp>
      <p:sp>
        <p:nvSpPr>
          <p:cNvPr id="62" name="Plassholder for tekst 61">
            <a:extLst>
              <a:ext uri="{FF2B5EF4-FFF2-40B4-BE49-F238E27FC236}">
                <a16:creationId xmlns:a16="http://schemas.microsoft.com/office/drawing/2014/main" id="{EA718122-4A3F-459E-EF0E-7EA78FC6F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2751746" y="1924502"/>
            <a:ext cx="6686550" cy="156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Høyreklikk på lysbildet og velg «formater bakgrunn» -&gt; «bilde eller tekstur» -&gt; sett inn bilde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lyst bilde bak logo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039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2039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664" y="6110567"/>
            <a:ext cx="596713" cy="365125"/>
          </a:xfrm>
        </p:spPr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5" y="44145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1128" y="5095352"/>
            <a:ext cx="901700" cy="11557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1897" y="5526322"/>
            <a:ext cx="976327" cy="976327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78F9157C-8B87-1133-0150-FB215B889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51046A4-8EC0-3175-71F3-DDB2F4D3A1E5}"/>
              </a:ext>
            </a:extLst>
          </p:cNvPr>
          <p:cNvSpPr txBox="1"/>
          <p:nvPr userDrawn="1"/>
        </p:nvSpPr>
        <p:spPr>
          <a:xfrm>
            <a:off x="821572" y="1208439"/>
            <a:ext cx="133996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3000" b="1" spc="-300">
                <a:solidFill>
                  <a:srgbClr val="A4CDF1"/>
                </a:solidFill>
              </a:rPr>
              <a:t>’’</a:t>
            </a:r>
          </a:p>
        </p:txBody>
      </p:sp>
      <p:sp>
        <p:nvSpPr>
          <p:cNvPr id="24" name="Rettvinklet trekant 23">
            <a:extLst>
              <a:ext uri="{FF2B5EF4-FFF2-40B4-BE49-F238E27FC236}">
                <a16:creationId xmlns:a16="http://schemas.microsoft.com/office/drawing/2014/main" id="{5B3FFD8C-79E1-B28F-488E-644D1F848808}"/>
              </a:ext>
            </a:extLst>
          </p:cNvPr>
          <p:cNvSpPr/>
          <p:nvPr userDrawn="1"/>
        </p:nvSpPr>
        <p:spPr>
          <a:xfrm>
            <a:off x="8352" y="6071849"/>
            <a:ext cx="12192000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9008F5A1-18A2-E1CE-B265-DDA8E6B1FBEA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ABAECA0E-110E-2C8C-6F89-1A18B4D4DA59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ndertittel 2">
            <a:extLst>
              <a:ext uri="{FF2B5EF4-FFF2-40B4-BE49-F238E27FC236}">
                <a16:creationId xmlns:a16="http://schemas.microsoft.com/office/drawing/2014/main" id="{F0E48DF3-09AB-AD6A-BDCA-5A336631E8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1906" y="1865262"/>
            <a:ext cx="836800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sitat</a:t>
            </a:r>
          </a:p>
        </p:txBody>
      </p:sp>
    </p:spTree>
    <p:extLst>
      <p:ext uri="{BB962C8B-B14F-4D97-AF65-F5344CB8AC3E}">
        <p14:creationId xmlns:p14="http://schemas.microsoft.com/office/powerpoint/2010/main" val="25885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9343" y="2492907"/>
            <a:ext cx="6792685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3833E44-B5CE-9DBB-7ADF-DCD9FC980538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92906"/>
            <a:ext cx="4004847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183358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42ED87-65A6-CFC9-8C79-F27B58208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EE90F85-D79D-9B53-C6A5-826889CEF6A6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6250820B-D998-5277-9988-F4D3DFB0F07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914971" y="5744227"/>
            <a:ext cx="887505" cy="887505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2AE1578-DEB3-9DBD-B7C0-F3000365C1F1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6" r:id="rId2"/>
    <p:sldLayoutId id="2147483674" r:id="rId3"/>
    <p:sldLayoutId id="2147483718" r:id="rId4"/>
    <p:sldLayoutId id="2147483719" r:id="rId5"/>
    <p:sldLayoutId id="2147483661" r:id="rId6"/>
    <p:sldLayoutId id="2147483717" r:id="rId7"/>
    <p:sldLayoutId id="2147483650" r:id="rId8"/>
    <p:sldLayoutId id="214748365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710" r:id="rId15"/>
    <p:sldLayoutId id="2147483713" r:id="rId16"/>
    <p:sldLayoutId id="2147483677" r:id="rId17"/>
    <p:sldLayoutId id="2147483720" r:id="rId18"/>
    <p:sldLayoutId id="2147483721" r:id="rId19"/>
    <p:sldLayoutId id="2147483722" r:id="rId20"/>
    <p:sldLayoutId id="2147483676" r:id="rId21"/>
    <p:sldLayoutId id="2147483649" r:id="rId22"/>
    <p:sldLayoutId id="2147483723" r:id="rId23"/>
    <p:sldLayoutId id="2147483726" r:id="rId24"/>
    <p:sldLayoutId id="2147483725" r:id="rId25"/>
    <p:sldLayoutId id="2147483724" r:id="rId26"/>
    <p:sldLayoutId id="214748372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D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D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D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D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D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vegvesen.no/globalassets/fag/handboker/hb-v722.pdf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gvesen.no/globalassets/fag/handboker/hb-v720-trafikksikkerhetsrevisjoner-og-inspeksjoner.pdf" TargetMode="External"/><Relationship Id="rId2" Type="http://schemas.openxmlformats.org/officeDocument/2006/relationships/hyperlink" Target="https://www.vegvesen.no/globalassets/fag/handboker/hb-v710.pdf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7797AE-E4CA-DDEF-51F3-8D0F1130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Hva blir nytt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Hvilke muligheter er i en TS-plan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Hvordan lage funksjonelle planer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6C408B-7952-51F2-A292-38B10B9799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47875" y="1251285"/>
            <a:ext cx="10144125" cy="2060575"/>
          </a:xfrm>
          <a:prstGeom prst="rect">
            <a:avLst/>
          </a:prstGeom>
        </p:spPr>
        <p:txBody>
          <a:bodyPr/>
          <a:lstStyle/>
          <a:p>
            <a:r>
              <a:rPr lang="nb-NO" sz="6000" b="1" dirty="0">
                <a:solidFill>
                  <a:schemeClr val="bg1"/>
                </a:solidFill>
              </a:rPr>
              <a:t>TRAFIKKSIKKERHETSPLAN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7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52F4FE-1384-ACB5-B892-660483DFD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5803" y="2378150"/>
            <a:ext cx="6717022" cy="3531886"/>
          </a:xfrm>
        </p:spPr>
        <p:txBody>
          <a:bodyPr/>
          <a:lstStyle/>
          <a:p>
            <a:pPr marL="904875" indent="-1362075"/>
            <a:r>
              <a:rPr lang="nb-NO" dirty="0"/>
              <a:t>1996: 	Interpellasjon; Stimulere kommuner til å utarbeide handlingsplaner for </a:t>
            </a:r>
            <a:r>
              <a:rPr lang="nb-NO" dirty="0" err="1"/>
              <a:t>ts.</a:t>
            </a:r>
            <a:r>
              <a:rPr lang="nb-NO" dirty="0"/>
              <a:t> Forutsetning for midler til aksjon skoleveg.</a:t>
            </a:r>
          </a:p>
          <a:p>
            <a:pPr marL="904875" indent="-1362075"/>
            <a:r>
              <a:rPr lang="nb-NO" dirty="0"/>
              <a:t>1998: 	Veiledningshefte for utarbeidelse av ts-planer. </a:t>
            </a:r>
          </a:p>
          <a:p>
            <a:pPr marL="904875" indent="-1362075"/>
            <a:r>
              <a:rPr lang="nb-NO" dirty="0"/>
              <a:t>2000: 	Anbefaling om at kommunen legger planen til grunn for søknad om ts-midler.</a:t>
            </a:r>
          </a:p>
          <a:p>
            <a:pPr marL="904875" indent="-1362075"/>
            <a:r>
              <a:rPr lang="nb-NO" dirty="0"/>
              <a:t>2001: 	Forutsetning for tildeling av midler til aksjon skoleveg.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0A3286-B31A-9EE1-321B-2F2A1DBFF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HISTORIKK</a:t>
            </a:r>
          </a:p>
        </p:txBody>
      </p:sp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F11207D8-6D85-A0E1-EC92-C530294391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60" y="6071849"/>
            <a:ext cx="12221412" cy="786151"/>
          </a:xfrm>
          <a:prstGeom prst="rtTriangle">
            <a:avLst/>
          </a:prstGeom>
          <a:solidFill>
            <a:srgbClr val="3C3D4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 err="1"/>
              <a:t>Foto:Colourbox</a:t>
            </a:r>
            <a:r>
              <a:rPr lang="nb-NO" sz="1400" dirty="0"/>
              <a:t> /  Trygg Trafikk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69BB91D-09A5-EB54-4A06-55BA470E9FE4}"/>
              </a:ext>
            </a:extLst>
          </p:cNvPr>
          <p:cNvGrpSpPr/>
          <p:nvPr/>
        </p:nvGrpSpPr>
        <p:grpSpPr>
          <a:xfrm>
            <a:off x="-21060" y="4962073"/>
            <a:ext cx="12192000" cy="1895927"/>
            <a:chOff x="0" y="4962073"/>
            <a:chExt cx="12192000" cy="1895927"/>
          </a:xfrm>
        </p:grpSpPr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1BFDB81C-665D-CAEA-8325-2C7E072976A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FE66D25D-1670-5A32-9696-2C5BBED8DEA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lassholder for bilde 20">
            <a:extLst>
              <a:ext uri="{FF2B5EF4-FFF2-40B4-BE49-F238E27FC236}">
                <a16:creationId xmlns:a16="http://schemas.microsoft.com/office/drawing/2014/main" id="{80A5CEF1-B577-BD82-FE95-56C23096EC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309" t="5021" r="-309" b="39387"/>
          <a:stretch/>
        </p:blipFill>
        <p:spPr>
          <a:xfrm>
            <a:off x="85975" y="2238864"/>
            <a:ext cx="3971675" cy="3310003"/>
          </a:xfrm>
        </p:spPr>
      </p:pic>
    </p:spTree>
    <p:extLst>
      <p:ext uri="{BB962C8B-B14F-4D97-AF65-F5344CB8AC3E}">
        <p14:creationId xmlns:p14="http://schemas.microsoft.com/office/powerpoint/2010/main" val="53880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2D30F46-ACB2-9461-2ED1-71D675FF6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191" y="0"/>
            <a:ext cx="7022359" cy="2061102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NASJONAL TILTAKSPLAN FOR TRAFIKKSIKKERHET PÅ VEI 2022-2025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8CA89C2-D62C-6401-12EE-E83406767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7022358" cy="262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u="sng" dirty="0"/>
              <a:t>Tiltak nr. 141</a:t>
            </a:r>
            <a:r>
              <a:rPr lang="nb-NO" sz="2400" dirty="0"/>
              <a:t>: </a:t>
            </a:r>
            <a:r>
              <a:rPr lang="nb-NO" sz="2400" i="1" dirty="0">
                <a:solidFill>
                  <a:srgbClr val="002060"/>
                </a:solidFill>
              </a:rPr>
              <a:t>«Statens vegvesen vil, i samarbeid med Trygg Trafikk og fylkeskommunene, utarbeide en ny veileder for utarbeidelse av kommunale trafikksikkerhetsplaner»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849DCE0-55D3-BBF0-F09F-4B8196D5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236" y="513837"/>
            <a:ext cx="3134229" cy="418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0694D742-DAB7-FE80-5441-6EFC67D9F3ED}"/>
              </a:ext>
            </a:extLst>
          </p:cNvPr>
          <p:cNvGrpSpPr/>
          <p:nvPr/>
        </p:nvGrpSpPr>
        <p:grpSpPr>
          <a:xfrm>
            <a:off x="1188191" y="5073842"/>
            <a:ext cx="9433560" cy="952500"/>
            <a:chOff x="2636520" y="5356187"/>
            <a:chExt cx="9433560" cy="952500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1DB48B87-6B7F-ECA2-6394-E7ADE334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520" y="5744807"/>
              <a:ext cx="9433560" cy="56388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B664D67-32F8-6EE3-5ADC-59DE8593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6520" y="5356187"/>
              <a:ext cx="9433560" cy="388620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564877B-F160-ED59-5BC1-D6DC970E40B6}"/>
                </a:ext>
              </a:extLst>
            </p:cNvPr>
            <p:cNvSpPr/>
            <p:nvPr/>
          </p:nvSpPr>
          <p:spPr>
            <a:xfrm>
              <a:off x="9357064" y="5744807"/>
              <a:ext cx="1701461" cy="563880"/>
            </a:xfrm>
            <a:prstGeom prst="ellipse">
              <a:avLst/>
            </a:prstGeom>
            <a:noFill/>
            <a:ln w="57150">
              <a:solidFill>
                <a:srgbClr val="FF9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2D76365-AFC7-C43C-EEFF-6DD06804DEF3}"/>
              </a:ext>
            </a:extLst>
          </p:cNvPr>
          <p:cNvCxnSpPr>
            <a:cxnSpLocks/>
          </p:cNvCxnSpPr>
          <p:nvPr/>
        </p:nvCxnSpPr>
        <p:spPr>
          <a:xfrm>
            <a:off x="7467600" y="3805597"/>
            <a:ext cx="867902" cy="1166453"/>
          </a:xfrm>
          <a:prstGeom prst="straightConnector1">
            <a:avLst/>
          </a:prstGeom>
          <a:noFill/>
          <a:ln w="57150" cap="flat" cmpd="sng" algn="ctr">
            <a:solidFill>
              <a:srgbClr val="ED93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7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6266818-55F4-F93C-EB3C-78952BB09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493FB34-D927-1CDC-13FF-09FADCC61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DAGENS VEILEDNINGSMATERIALE TIL KOMMUNENE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2700E2F2-1ACD-0E2D-DC56-B66383EF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30" y="3204800"/>
            <a:ext cx="2255816" cy="320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2F6996E-27A0-BECD-25BE-5E5FBDAD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391" y="3204799"/>
            <a:ext cx="2326466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4ACD714-7AD9-19D6-0305-1F2FE8F1DD7D}"/>
              </a:ext>
            </a:extLst>
          </p:cNvPr>
          <p:cNvSpPr txBox="1"/>
          <p:nvPr/>
        </p:nvSpPr>
        <p:spPr>
          <a:xfrm>
            <a:off x="1218020" y="2281470"/>
            <a:ext cx="476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Statens vegvesens veileder V722 Kommunale trafikksikkerhetsplaner (1998)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0E170CB-2702-DEB9-E90E-D6B7A373DE72}"/>
              </a:ext>
            </a:extLst>
          </p:cNvPr>
          <p:cNvSpPr txBox="1"/>
          <p:nvPr/>
        </p:nvSpPr>
        <p:spPr>
          <a:xfrm>
            <a:off x="6208877" y="2329117"/>
            <a:ext cx="522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Trygg Trafikks mal for kommunale trafikksikkerhetsplaner (2022)</a:t>
            </a:r>
          </a:p>
        </p:txBody>
      </p:sp>
    </p:spTree>
    <p:extLst>
      <p:ext uri="{BB962C8B-B14F-4D97-AF65-F5344CB8AC3E}">
        <p14:creationId xmlns:p14="http://schemas.microsoft.com/office/powerpoint/2010/main" val="235203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8C7B0A2-2FAF-7117-D713-F59DF5878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STØTTEMATERIELL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2EA8B6-40E3-1D1A-5451-4CA1EB7B55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09319" y="2931072"/>
            <a:ext cx="4877979" cy="2767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hb-v710 Oversiktsplanlegging.pdf (vegvesen.no)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Hb-v720 Trafikksikkerhetsrevisjoner og –inspeksjoner vegvesen.no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FC7F1E-43FF-326F-668A-D0152707569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188191" y="2359572"/>
            <a:ext cx="48783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/>
              <a:t>I tillegg har SVV utarbeidet: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En sjekkliste for hva man skal se etter når det skal gis en uttalelse til en kommunal trafikksikkerhetsplan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En oversikt over viktige lenker og dokumenter</a:t>
            </a:r>
          </a:p>
        </p:txBody>
      </p:sp>
    </p:spTree>
    <p:extLst>
      <p:ext uri="{BB962C8B-B14F-4D97-AF65-F5344CB8AC3E}">
        <p14:creationId xmlns:p14="http://schemas.microsoft.com/office/powerpoint/2010/main" val="4135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AB0A0-6DCF-CCAA-8E8D-F86BDF935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BLIR INNHOLDET I NY VEILEDER*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37697A-074A-52FC-29D6-979CB3154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10143836" cy="3579282"/>
          </a:xfrm>
        </p:spPr>
        <p:txBody>
          <a:bodyPr>
            <a:normAutofit fontScale="85000" lnSpcReduction="10000"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Vise viktigheten av det kommunale trafikksikkerhetsarbeidet som bidrag til nullvisjonen og nasjonale mål for trafikksikkerhet.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Utfylle, men ikke erstatte malen som Trygg Trafikk har utarbeidet.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Fokus på bredden i kommunenes virkemidler (mange ulike sektorer kan bidra).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Anbefalinger med hensyn til prosess.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Tiltaksbank for kommunene med eksempler på tiltak som kan brukes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b-NO" sz="2800" dirty="0"/>
              <a:t>Praktisk veiledning til hvor ulikt relevant materiale finnes.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*antakelig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318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7B35504-0BB6-A479-E26E-AC2A10CC4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MULIGHETER i PLANEN	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BC4D617-8CB7-912A-8579-A345C4981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1" y="2359024"/>
            <a:ext cx="5437198" cy="37690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Bilde over situasjonen i kommunen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Påvirke i rett retning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Tilrettelegge tiltak og </a:t>
            </a:r>
            <a:r>
              <a:rPr lang="nb-NO" sz="2800" dirty="0" err="1"/>
              <a:t>ansvarliggjøre</a:t>
            </a:r>
            <a:r>
              <a:rPr lang="nb-NO" sz="2800" dirty="0"/>
              <a:t> sektorer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Bidra til endret adferdsmønster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Trygge oppvoksende generasjon</a:t>
            </a:r>
          </a:p>
        </p:txBody>
      </p:sp>
    </p:spTree>
    <p:extLst>
      <p:ext uri="{BB962C8B-B14F-4D97-AF65-F5344CB8AC3E}">
        <p14:creationId xmlns:p14="http://schemas.microsoft.com/office/powerpoint/2010/main" val="3259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6611726-F6E5-DC4D-3B7C-6D210C035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Velg selv! Hva passer best?</a:t>
            </a:r>
          </a:p>
          <a:p>
            <a:pPr marL="342900" indent="-342900">
              <a:buFontTx/>
              <a:buChar char="-"/>
            </a:pPr>
            <a:r>
              <a:rPr lang="nb-NO" sz="2800" dirty="0"/>
              <a:t>Tidsmessig</a:t>
            </a:r>
          </a:p>
          <a:p>
            <a:pPr marL="342900" indent="-342900">
              <a:buFontTx/>
              <a:buChar char="-"/>
            </a:pPr>
            <a:r>
              <a:rPr lang="nb-NO" sz="2800" dirty="0"/>
              <a:t>Kommunestørrelse</a:t>
            </a:r>
          </a:p>
          <a:p>
            <a:pPr marL="342900" indent="-342900">
              <a:buFontTx/>
              <a:buChar char="-"/>
            </a:pPr>
            <a:r>
              <a:rPr lang="nb-NO" sz="2800" dirty="0"/>
              <a:t>Høring </a:t>
            </a:r>
          </a:p>
          <a:p>
            <a:pPr marL="342900" indent="-342900">
              <a:buFontTx/>
              <a:buChar char="-"/>
            </a:pPr>
            <a:r>
              <a:rPr lang="nb-NO" sz="2800" dirty="0"/>
              <a:t>Vedtak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5BC37F6-260C-7C54-4DE5-0A7B2BE65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TEMAPLAN ELLER KOMMUNEDELPLAN?</a:t>
            </a:r>
          </a:p>
        </p:txBody>
      </p:sp>
      <p:pic>
        <p:nvPicPr>
          <p:cNvPr id="6" name="Bilde 5" descr="Et bilde som inneholder innendørs&#10;&#10;Automatisk generert beskrivelse med middels konfidens">
            <a:extLst>
              <a:ext uri="{FF2B5EF4-FFF2-40B4-BE49-F238E27FC236}">
                <a16:creationId xmlns:a16="http://schemas.microsoft.com/office/drawing/2014/main" id="{AC8F7BB8-FAE1-5ECF-2A64-172B3816B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219" l="3438" r="96563">
                        <a14:foregroundMark x1="9063" y1="34297" x2="2813" y2="48828"/>
                        <a14:foregroundMark x1="2813" y1="48828" x2="2266" y2="69688"/>
                        <a14:foregroundMark x1="2266" y1="69688" x2="30391" y2="93125"/>
                        <a14:foregroundMark x1="30391" y1="93125" x2="47969" y2="97578"/>
                        <a14:foregroundMark x1="47969" y1="97578" x2="69453" y2="91953"/>
                        <a14:foregroundMark x1="69453" y1="91953" x2="50234" y2="85234"/>
                        <a14:foregroundMark x1="50234" y1="85234" x2="10859" y2="46328"/>
                        <a14:foregroundMark x1="10859" y1="46328" x2="9063" y2="35391"/>
                        <a14:foregroundMark x1="10625" y1="64688" x2="10625" y2="64688"/>
                        <a14:foregroundMark x1="3438" y1="60938" x2="3438" y2="60938"/>
                        <a14:foregroundMark x1="39141" y1="95156" x2="39141" y2="95156"/>
                        <a14:foregroundMark x1="92109" y1="93984" x2="92109" y2="93984"/>
                        <a14:foregroundMark x1="96563" y1="95859" x2="96563" y2="95859"/>
                        <a14:foregroundMark x1="69141" y1="6875" x2="69141" y2="6875"/>
                        <a14:foregroundMark x1="63906" y1="3125" x2="63906" y2="3125"/>
                        <a14:foregroundMark x1="41406" y1="99219" x2="41406" y2="99219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392" r="-2" b="24264"/>
          <a:stretch/>
        </p:blipFill>
        <p:spPr>
          <a:xfrm>
            <a:off x="4921182" y="2212622"/>
            <a:ext cx="6421285" cy="464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7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0A6B55C-9961-72E5-EB91-C0EC50BE9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10605012" cy="338465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b-NO" sz="2400" dirty="0"/>
              <a:t>Kort (inntil 20 sider)</a:t>
            </a:r>
          </a:p>
          <a:p>
            <a:pPr marL="457200" indent="-457200">
              <a:buAutoNum type="arabicPeriod"/>
            </a:pPr>
            <a:r>
              <a:rPr lang="nb-NO" sz="2400" dirty="0"/>
              <a:t>Oppdaterte statistikker</a:t>
            </a:r>
          </a:p>
          <a:p>
            <a:pPr marL="457200" indent="-457200">
              <a:buAutoNum type="arabicPeriod"/>
            </a:pPr>
            <a:r>
              <a:rPr lang="nb-NO" sz="2400" dirty="0"/>
              <a:t>15 innsatsområder </a:t>
            </a:r>
            <a:r>
              <a:rPr lang="nb-NO" sz="2400" dirty="0" err="1"/>
              <a:t>iht</a:t>
            </a:r>
            <a:r>
              <a:rPr lang="nb-NO" sz="2400" dirty="0"/>
              <a:t> NTP</a:t>
            </a:r>
          </a:p>
          <a:p>
            <a:pPr marL="457200" indent="-457200">
              <a:buAutoNum type="arabicPeriod"/>
            </a:pPr>
            <a:r>
              <a:rPr lang="nb-NO" sz="2400" dirty="0"/>
              <a:t>2 tiltakslister: fysiske og holdnings-/</a:t>
            </a:r>
            <a:r>
              <a:rPr lang="nb-NO" sz="2400" dirty="0" err="1"/>
              <a:t>adferdsrettede</a:t>
            </a:r>
            <a:r>
              <a:rPr lang="nb-NO" sz="2400" dirty="0"/>
              <a:t> tiltak </a:t>
            </a:r>
            <a:r>
              <a:rPr lang="nb-NO" sz="2400" dirty="0" err="1"/>
              <a:t>iht</a:t>
            </a:r>
            <a:r>
              <a:rPr lang="nb-NO" sz="2400" dirty="0"/>
              <a:t> økonomiske rammer</a:t>
            </a:r>
          </a:p>
          <a:p>
            <a:pPr marL="457200" indent="-457200">
              <a:buAutoNum type="arabicPeriod"/>
            </a:pPr>
            <a:r>
              <a:rPr lang="nb-NO" sz="2400" dirty="0"/>
              <a:t>Fysiske tiltak sorteres etter vegeier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127EAEB-0BD8-7CDC-FA49-B09D37E2D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FUNKSJONELLE PLANER</a:t>
            </a:r>
          </a:p>
        </p:txBody>
      </p:sp>
    </p:spTree>
    <p:extLst>
      <p:ext uri="{BB962C8B-B14F-4D97-AF65-F5344CB8AC3E}">
        <p14:creationId xmlns:p14="http://schemas.microsoft.com/office/powerpoint/2010/main" val="338627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B5C22284-CC35-644A-874B-7F286848CC1B}" vid="{B2962B0A-22D8-AD42-A0BC-8105290135A7}"/>
    </a:ext>
  </a:extLst>
</a:theme>
</file>

<file path=ppt/theme/theme2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397F22-C9AC-4159-B2AC-ACE91B7C48D4}">
  <we:reference id="wa104380621" version="1.2.0.0" store="nb-NO" storeType="OMEX"/>
  <we:alternateReferences>
    <we:reference id="WA104380621" version="1.2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b88a23-5394-4599-ab65-08411623df25" xsi:nil="true"/>
    <lcf76f155ced4ddcb4097134ff3c332f xmlns="517af9e6-e4f3-4e39-a4b7-e5d25c117202">
      <Terms xmlns="http://schemas.microsoft.com/office/infopath/2007/PartnerControls"/>
    </lcf76f155ced4ddcb4097134ff3c332f>
    <SharedWithUsers xmlns="38b88a23-5394-4599-ab65-08411623df25">
      <UserInfo>
        <DisplayName>Cecilie Bryner</DisplayName>
        <AccountId>99</AccountId>
        <AccountType/>
      </UserInfo>
      <UserInfo>
        <DisplayName>Siw P. Didriksen</DisplayName>
        <AccountId>35</AccountId>
        <AccountType/>
      </UserInfo>
    </SharedWithUsers>
    <Handlingsplan_x002d_periode xmlns="517af9e6-e4f3-4e39-a4b7-e5d25c117202" xsi:nil="true"/>
    <Kryss_x0020_for_x0020_ferdig xmlns="517af9e6-e4f3-4e39-a4b7-e5d25c117202">false</Kryss_x0020_for_x0020_ferdig>
    <Godkjenning_x002f_regodkjenning xmlns="517af9e6-e4f3-4e39-a4b7-e5d25c117202" xsi:nil="true"/>
    <Kommune xmlns="517af9e6-e4f3-4e39-a4b7-e5d25c117202" xsi:nil="true"/>
    <i4d20636661f43e8bdb0e279c915f1f2 xmlns="517af9e6-e4f3-4e39-a4b7-e5d25c117202">
      <Terms xmlns="http://schemas.microsoft.com/office/infopath/2007/PartnerControls"/>
    </i4d20636661f43e8bdb0e279c915f1f2>
    <Dato xmlns="517af9e6-e4f3-4e39-a4b7-e5d25c1172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04522E9A8E79448457709021BD8B53" ma:contentTypeVersion="26" ma:contentTypeDescription="Opprett et nytt dokument." ma:contentTypeScope="" ma:versionID="5cfe1ca9c0dc68fb70b7e7bab211ec1d">
  <xsd:schema xmlns:xsd="http://www.w3.org/2001/XMLSchema" xmlns:xs="http://www.w3.org/2001/XMLSchema" xmlns:p="http://schemas.microsoft.com/office/2006/metadata/properties" xmlns:ns2="517af9e6-e4f3-4e39-a4b7-e5d25c117202" xmlns:ns3="38b88a23-5394-4599-ab65-08411623df25" targetNamespace="http://schemas.microsoft.com/office/2006/metadata/properties" ma:root="true" ma:fieldsID="edff2e46f99b7a7d09a3e559659f78ef" ns2:_="" ns3:_="">
    <xsd:import namespace="517af9e6-e4f3-4e39-a4b7-e5d25c117202"/>
    <xsd:import namespace="38b88a23-5394-4599-ab65-08411623d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i4d20636661f43e8bdb0e279c915f1f2" minOccurs="0"/>
                <xsd:element ref="ns3:TaxCatchAll" minOccurs="0"/>
                <xsd:element ref="ns2:Handlingsplan_x002d_periode" minOccurs="0"/>
                <xsd:element ref="ns2:Kryss_x0020_for_x0020_ferdig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Godkjenning_x002f_regodkjenning" minOccurs="0"/>
                <xsd:element ref="ns2:Kommune" minOccurs="0"/>
                <xsd:element ref="ns2:Dato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af9e6-e4f3-4e39-a4b7-e5d25c117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4d20636661f43e8bdb0e279c915f1f2" ma:index="15" nillable="true" ma:taxonomy="true" ma:internalName="i4d20636661f43e8bdb0e279c915f1f2" ma:taxonomyFieldName="Region" ma:displayName="Avdeling" ma:default="" ma:fieldId="{24d20636-661f-43e8-bdb0-e279c915f1f2}" ma:sspId="5ca80099-bb5d-4fbd-94e0-65e3f179054a" ma:termSetId="45a750b6-c04e-4a8d-a6ab-27bf0f87c42d" ma:anchorId="5415b014-7884-4f50-95de-c2e5ebe2eeaf" ma:open="false" ma:isKeyword="false">
      <xsd:complexType>
        <xsd:sequence>
          <xsd:element ref="pc:Terms" minOccurs="0" maxOccurs="1"/>
        </xsd:sequence>
      </xsd:complexType>
    </xsd:element>
    <xsd:element name="Handlingsplan_x002d_periode" ma:index="17" nillable="true" ma:displayName="Handlingsplan-periode" ma:format="RadioButtons" ma:internalName="Handlingsplan_x002d_periode">
      <xsd:simpleType>
        <xsd:restriction base="dms:Choice">
          <xsd:enumeration value="2022-23"/>
          <xsd:enumeration value="2024-25"/>
          <xsd:enumeration value="2026-27"/>
          <xsd:enumeration value="2028-29"/>
        </xsd:restriction>
      </xsd:simpleType>
    </xsd:element>
    <xsd:element name="Kryss_x0020_for_x0020_ferdig" ma:index="18" nillable="true" ma:displayName="Kryss for ferdig" ma:default="0" ma:internalName="Kryss_x0020_for_x0020_ferdig">
      <xsd:simpleType>
        <xsd:restriction base="dms:Boolea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odkjenning_x002f_regodkjenning" ma:index="27" nillable="true" ma:displayName="Godkjenning / regodkjenning" ma:format="Dropdown" ma:internalName="Godkjenning_x002f_regodkjenning">
      <xsd:simpleType>
        <xsd:restriction base="dms:Text">
          <xsd:maxLength value="255"/>
        </xsd:restriction>
      </xsd:simpleType>
    </xsd:element>
    <xsd:element name="Kommune" ma:index="28" nillable="true" ma:displayName="Fylke" ma:internalName="Kommu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der"/>
                    <xsd:enumeration value="Akershus"/>
                    <xsd:enumeration value="Buskerud"/>
                    <xsd:enumeration value="Finnmark"/>
                    <xsd:enumeration value="Innlandet"/>
                    <xsd:enumeration value="Møre og Romsdal"/>
                    <xsd:enumeration value="Nordland"/>
                    <xsd:enumeration value="Oslo"/>
                    <xsd:enumeration value="Rogaland"/>
                    <xsd:enumeration value="Telemark"/>
                    <xsd:enumeration value="Troms"/>
                    <xsd:enumeration value="Trøndelag"/>
                    <xsd:enumeration value="Vestfold"/>
                    <xsd:enumeration value="Vestland"/>
                    <xsd:enumeration value="Østfold"/>
                  </xsd:restriction>
                </xsd:simpleType>
              </xsd:element>
            </xsd:sequence>
          </xsd:extension>
        </xsd:complexContent>
      </xsd:complexType>
    </xsd:element>
    <xsd:element name="Dato" ma:index="29" nillable="true" ma:displayName="Dato " ma:format="DateOnly" ma:internalName="Dato">
      <xsd:simpleType>
        <xsd:restriction base="dms:DateTim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88a23-5394-4599-ab65-08411623d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d01cd6-d00c-40ba-8176-6076b0e376f4}" ma:internalName="TaxCatchAll" ma:showField="CatchAllData" ma:web="38b88a23-5394-4599-ab65-08411623d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7DEBB-8791-4358-8C1C-3E79D141812D}">
  <ds:schemaRefs>
    <ds:schemaRef ds:uri="38b88a23-5394-4599-ab65-08411623df25"/>
    <ds:schemaRef ds:uri="517af9e6-e4f3-4e39-a4b7-e5d25c117202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7A4489-CE3B-45B2-BA38-FE2FAFCB3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B7473-749F-4D1C-896D-91BDC936D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af9e6-e4f3-4e39-a4b7-e5d25c117202"/>
    <ds:schemaRef ds:uri="38b88a23-5394-4599-ab65-08411623d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TT</Template>
  <TotalTime>471</TotalTime>
  <Words>719</Words>
  <Application>Microsoft Office PowerPoint</Application>
  <PresentationFormat>Widescreen</PresentationFormat>
  <Paragraphs>82</Paragraphs>
  <Slides>9</Slides>
  <Notes>7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-apple-system</vt:lpstr>
      <vt:lpstr>Aptos</vt:lpstr>
      <vt:lpstr>Arial</vt:lpstr>
      <vt:lpstr>Calibri</vt:lpstr>
      <vt:lpstr>Segoe UI</vt:lpstr>
      <vt:lpstr>Office-tema</vt:lpstr>
      <vt:lpstr>TRAFIKKSIKKERHETSPLAN</vt:lpstr>
      <vt:lpstr>HISTORIKK</vt:lpstr>
      <vt:lpstr> NASJONAL TILTAKSPLAN FOR TRAFIKKSIKKERHET PÅ VEI 2022-2025</vt:lpstr>
      <vt:lpstr>DAGENS VEILEDNINGSMATERIALE TIL KOMMUNENE</vt:lpstr>
      <vt:lpstr>STØTTEMATERIELL</vt:lpstr>
      <vt:lpstr>HVA BLIR INNHOLDET I NY VEILEDER*</vt:lpstr>
      <vt:lpstr>MULIGHETER i PLANEN </vt:lpstr>
      <vt:lpstr>TEMAPLAN ELLER KOMMUNEDELPLAN?</vt:lpstr>
      <vt:lpstr>FUNKSJONELLE PLANER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Schou Bakos</dc:creator>
  <cp:lastModifiedBy>Marianne Schou Bakos</cp:lastModifiedBy>
  <cp:revision>1</cp:revision>
  <dcterms:created xsi:type="dcterms:W3CDTF">2024-09-03T07:47:03Z</dcterms:created>
  <dcterms:modified xsi:type="dcterms:W3CDTF">2024-09-11T21:15:05Z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0x0101003904522E9A8E79448457709021BD8B53</vt:lpwstr>
  </property>
  <property fmtid="{D5CDD505-2E9C-101B-9397-08002B2CF9AE}" pid="3" name="MediaServiceImageTags">
    <vt:lpwstr/>
  </property>
  <property fmtid="{D5CDD505-2E9C-101B-9397-08002B2CF9AE}" pid="4" name="Region">
    <vt:lpwstr/>
  </property>
</Properties>
</file>